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nkwPiuYfJw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cnkwPiuYfJw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Selective Breading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81127" y="786913"/>
            <a:ext cx="6209732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Many people have breathing problems because they are allergic to cats.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allergy is caused by a chemical called </a:t>
            </a:r>
            <a:r>
              <a:rPr lang="en-GB" sz="18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Fel</a:t>
            </a: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 D1.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Different cats produce different amounts of </a:t>
            </a:r>
            <a:r>
              <a:rPr lang="en-GB" sz="18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Fel</a:t>
            </a: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 D1.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A cat has been bred so that it does not produce </a:t>
            </a:r>
            <a:r>
              <a:rPr lang="en-GB" sz="18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Fel</a:t>
            </a: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 D1.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cat does </a:t>
            </a: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not</a:t>
            </a: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 cause an allergic reaction.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Explain how the cat has been produced using selective breeding.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FDB251-F507-9BB7-B6AF-51AAD6CB8C58}"/>
              </a:ext>
            </a:extLst>
          </p:cNvPr>
          <p:cNvSpPr txBox="1"/>
          <p:nvPr/>
        </p:nvSpPr>
        <p:spPr>
          <a:xfrm rot="16200000">
            <a:off x="-1616052" y="5642523"/>
            <a:ext cx="4479182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D4CA11-C362-5C79-87B0-7C91B8E9D7C3}"/>
              </a:ext>
            </a:extLst>
          </p:cNvPr>
          <p:cNvSpPr txBox="1"/>
          <p:nvPr/>
        </p:nvSpPr>
        <p:spPr>
          <a:xfrm>
            <a:off x="1031852" y="3695320"/>
            <a:ext cx="5459007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Which cats would you choose to breed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Which offspring would you breed together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805C80-7C8F-4A2E-F876-2ABC8C49E5F3}"/>
              </a:ext>
            </a:extLst>
          </p:cNvPr>
          <p:cNvSpPr txBox="1"/>
          <p:nvPr/>
        </p:nvSpPr>
        <p:spPr>
          <a:xfrm>
            <a:off x="968521" y="4864147"/>
            <a:ext cx="55856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3"/>
            <a:extLst>
              <a:ext uri="{FF2B5EF4-FFF2-40B4-BE49-F238E27FC236}">
                <a16:creationId xmlns:a16="http://schemas.microsoft.com/office/drawing/2014/main" id="{EA69452D-8959-C19A-AD6D-B18CA327B07B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B1FE5C8-6EAB-9AE2-F6DC-BC46AF439CD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2594" t="36122" r="14671" b="40661"/>
          <a:stretch/>
        </p:blipFill>
        <p:spPr>
          <a:xfrm>
            <a:off x="5406304" y="7633034"/>
            <a:ext cx="1240155" cy="127169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Selective Breading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Online Media 7" title="Selective Breeding Practice GCSE Biology Question">
            <a:hlinkClick r:id="" action="ppaction://media"/>
            <a:extLst>
              <a:ext uri="{FF2B5EF4-FFF2-40B4-BE49-F238E27FC236}">
                <a16:creationId xmlns:a16="http://schemas.microsoft.com/office/drawing/2014/main" id="{B9C41DC9-75F5-4BF1-587F-06CB3A5D2544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687" r="22189"/>
          <a:stretch/>
        </p:blipFill>
        <p:spPr>
          <a:xfrm>
            <a:off x="693360" y="1113145"/>
            <a:ext cx="5471280" cy="744400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1059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1907</TotalTime>
  <Words>98</Words>
  <Application>Microsoft Office PowerPoint</Application>
  <PresentationFormat>On-screen Show (4:3)</PresentationFormat>
  <Paragraphs>14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81</cp:revision>
  <dcterms:created xsi:type="dcterms:W3CDTF">2024-01-19T05:37:07Z</dcterms:created>
  <dcterms:modified xsi:type="dcterms:W3CDTF">2024-06-03T16:42:05Z</dcterms:modified>
</cp:coreProperties>
</file>