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Transcription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315878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The diagram shows the process of transcription. Describe the process of transcription in protein synthesis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B8E3E70-89B6-9E3D-0CB9-A66106D13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8068" y="856010"/>
            <a:ext cx="3481825" cy="30497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A1D294-50EC-E9C6-31ED-74A61F655A46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B35A97-16D8-981F-7CF9-1E155DA15254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ED1F6B-5499-03B2-1991-763ABB18E925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32B86AD-7816-D3CB-C96D-65728D54C6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601" y="7441783"/>
            <a:ext cx="1526907" cy="147858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2013</TotalTime>
  <Words>22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52</cp:revision>
  <dcterms:created xsi:type="dcterms:W3CDTF">2024-01-19T05:37:07Z</dcterms:created>
  <dcterms:modified xsi:type="dcterms:W3CDTF">2025-02-02T17:40:44Z</dcterms:modified>
</cp:coreProperties>
</file>