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D87D4-5647-FA3A-10A7-9ED97C4E4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587" y="2340649"/>
            <a:ext cx="3781207" cy="4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unwinds the DNA helix?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445" y="8881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adds new nucleotides during DNA replication?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Conservative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Dispersive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Semiconservative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Random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replication is described by the Watson-Crick model?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88601" y="27017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synthesizes RNA primers?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7856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joins Okazaki fragments on the lagging strand?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227839" y="8199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Synthesis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Proofreading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Unwinding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Binding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activity of DNA polymerase corrects errors during replication?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37557" y="19571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DNA Replication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183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37</cp:revision>
  <dcterms:created xsi:type="dcterms:W3CDTF">2024-11-06T06:26:10Z</dcterms:created>
  <dcterms:modified xsi:type="dcterms:W3CDTF">2025-02-07T04:35:12Z</dcterms:modified>
</cp:coreProperties>
</file>