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Cytoskeleton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44549" y="786348"/>
            <a:ext cx="261914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000" dirty="0"/>
              <a:t>The diagram shows the structure of the cytoskeleton.  Describe the structure and function of the cytoskeleton in eukaryotic cells.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E24CD0E-3DD9-A29B-6BC1-4AF9C15AB67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6725" r="42368" b="14375"/>
          <a:stretch/>
        </p:blipFill>
        <p:spPr>
          <a:xfrm>
            <a:off x="2885608" y="834076"/>
            <a:ext cx="3705826" cy="285377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E04B512-E2A5-45E3-060A-76C110CA17B4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196861-78A9-DDA1-03C4-F98C6C8BB198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2FC4FD-4FC4-B37F-6028-5EC9673D1466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031FC4C-B368-A413-B659-D3C007E41C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6036" y="7480092"/>
            <a:ext cx="1478262" cy="143449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160"/>
    </mc:Choice>
    <mc:Fallback xmlns="">
      <p:transition spd="slow" advTm="5416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5|6.3|11.7|6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7036</TotalTime>
  <Words>27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85</cp:revision>
  <dcterms:created xsi:type="dcterms:W3CDTF">2024-01-19T05:37:07Z</dcterms:created>
  <dcterms:modified xsi:type="dcterms:W3CDTF">2025-03-10T11:28:21Z</dcterms:modified>
</cp:coreProperties>
</file>