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85395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Identification of Amino Acids by Paper Chromatography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04489" y="1200269"/>
            <a:ext cx="65789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000" dirty="0"/>
              <a:t>Describe how you would use paper chromatography to identify amino acids in a mixture.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Proteins | AQA A Level Chemistry Revision Notes 2015">
            <a:extLst>
              <a:ext uri="{FF2B5EF4-FFF2-40B4-BE49-F238E27FC236}">
                <a16:creationId xmlns:a16="http://schemas.microsoft.com/office/drawing/2014/main" id="{44FC981E-F0E0-66F3-27AF-4986A5F87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64" y="1882716"/>
            <a:ext cx="5834962" cy="275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D1840BB-076E-BB7E-5B45-27D9833D5EA5}"/>
              </a:ext>
            </a:extLst>
          </p:cNvPr>
          <p:cNvSpPr txBox="1"/>
          <p:nvPr/>
        </p:nvSpPr>
        <p:spPr>
          <a:xfrm rot="16200000">
            <a:off x="-1132740" y="6125833"/>
            <a:ext cx="3512559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1A962B-66DD-D2C2-85D7-908C15D7E652}"/>
              </a:ext>
            </a:extLst>
          </p:cNvPr>
          <p:cNvSpPr txBox="1"/>
          <p:nvPr/>
        </p:nvSpPr>
        <p:spPr>
          <a:xfrm>
            <a:off x="1017930" y="4957712"/>
            <a:ext cx="55856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hlinkClick r:id="rId4"/>
            <a:extLst>
              <a:ext uri="{FF2B5EF4-FFF2-40B4-BE49-F238E27FC236}">
                <a16:creationId xmlns:a16="http://schemas.microsoft.com/office/drawing/2014/main" id="{F62BD9FE-D47D-F7E8-2B27-6F72028C3B24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0B2A0D1-20DE-B038-B44B-1A277DB563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69943" y="7607954"/>
            <a:ext cx="1220102" cy="124442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13655</TotalTime>
  <Words>29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124</cp:revision>
  <dcterms:created xsi:type="dcterms:W3CDTF">2024-01-19T05:37:07Z</dcterms:created>
  <dcterms:modified xsi:type="dcterms:W3CDTF">2025-04-29T20:38:11Z</dcterms:modified>
</cp:coreProperties>
</file>