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Ir3_nDxIfH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39773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Veins 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713303"/>
            <a:ext cx="6242505" cy="3385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2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diagram below shows the structure of a vein</a:t>
            </a: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effectLst/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1200"/>
              </a:spcAft>
              <a:tabLst>
                <a:tab pos="457200" algn="l"/>
              </a:tabLst>
            </a:pPr>
            <a:endParaRPr lang="en-GB" dirty="0"/>
          </a:p>
          <a:p>
            <a:pPr lvl="0">
              <a:spcAft>
                <a:spcPts val="1200"/>
              </a:spcAft>
              <a:tabLst>
                <a:tab pos="457200" algn="l"/>
              </a:tabLst>
            </a:pPr>
            <a:r>
              <a:rPr lang="en-GB" dirty="0"/>
              <a:t>Explain how veins are adapted to their function of returning blood to the heart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10" descr="A diagram of a cell&#10;&#10;Description automatically generated">
            <a:extLst>
              <a:ext uri="{FF2B5EF4-FFF2-40B4-BE49-F238E27FC236}">
                <a16:creationId xmlns:a16="http://schemas.microsoft.com/office/drawing/2014/main" id="{5B020B93-0234-F253-C3B2-A11EC1B551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220" y="1251467"/>
            <a:ext cx="2559559" cy="217624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5EEC64F-0368-D413-449B-9E9D8330435A}"/>
              </a:ext>
            </a:extLst>
          </p:cNvPr>
          <p:cNvSpPr txBox="1"/>
          <p:nvPr/>
        </p:nvSpPr>
        <p:spPr>
          <a:xfrm rot="16200000">
            <a:off x="-1372551" y="5902895"/>
            <a:ext cx="40883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C8455F-6ED1-4AE2-BF05-3CA5B037BDF3}"/>
              </a:ext>
            </a:extLst>
          </p:cNvPr>
          <p:cNvSpPr txBox="1"/>
          <p:nvPr/>
        </p:nvSpPr>
        <p:spPr>
          <a:xfrm>
            <a:off x="986883" y="4361571"/>
            <a:ext cx="5647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4" name="TextBox 3">
            <a:hlinkClick r:id="rId4"/>
            <a:extLst>
              <a:ext uri="{FF2B5EF4-FFF2-40B4-BE49-F238E27FC236}">
                <a16:creationId xmlns:a16="http://schemas.microsoft.com/office/drawing/2014/main" id="{95462F39-FD4A-CF50-B469-4389760C6D4A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C6A7263-8889-FF84-48F3-C6CE872D28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7237" y="7515423"/>
            <a:ext cx="1357411" cy="137046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2046</TotalTime>
  <Words>30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105</cp:revision>
  <dcterms:created xsi:type="dcterms:W3CDTF">2024-01-19T05:37:07Z</dcterms:created>
  <dcterms:modified xsi:type="dcterms:W3CDTF">2024-12-09T05:35:59Z</dcterms:modified>
</cp:coreProperties>
</file>