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Limitations of Light Microscopes </a:t>
            </a:r>
            <a:r>
              <a:rPr kumimoji="0" lang="en-GB" sz="2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856688"/>
            <a:ext cx="61377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Explain the limitations of using a light microscope to observe cellular structures, and describe how these limitations affect the interpretation of biological specimens.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Download Microscope, Science, Magnify. Royalty-Free Vector Graphic - Pixabay">
            <a:extLst>
              <a:ext uri="{FF2B5EF4-FFF2-40B4-BE49-F238E27FC236}">
                <a16:creationId xmlns:a16="http://schemas.microsoft.com/office/drawing/2014/main" id="{7AB9E9C5-8293-33D9-85B7-67EEB98A3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2496" y="1948268"/>
            <a:ext cx="1852068" cy="2822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DBE1CA6-B963-D3FE-40E2-50D65CCB2B11}"/>
              </a:ext>
            </a:extLst>
          </p:cNvPr>
          <p:cNvSpPr txBox="1"/>
          <p:nvPr/>
        </p:nvSpPr>
        <p:spPr>
          <a:xfrm rot="16200000">
            <a:off x="-1132740" y="6125833"/>
            <a:ext cx="3512559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6146F8-DF13-01A1-B250-A4E88EFD720E}"/>
              </a:ext>
            </a:extLst>
          </p:cNvPr>
          <p:cNvSpPr txBox="1"/>
          <p:nvPr/>
        </p:nvSpPr>
        <p:spPr>
          <a:xfrm>
            <a:off x="1017930" y="4957712"/>
            <a:ext cx="558566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77DD63EB-3B5C-22DC-B3BA-55038ECEF429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B5D6B94-7577-EE72-245D-47B7ED854D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6392" y="7625238"/>
            <a:ext cx="1247206" cy="12390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13191</TotalTime>
  <Words>36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119</cp:revision>
  <dcterms:created xsi:type="dcterms:W3CDTF">2024-01-19T05:37:07Z</dcterms:created>
  <dcterms:modified xsi:type="dcterms:W3CDTF">2025-07-03T15:48:42Z</dcterms:modified>
</cp:coreProperties>
</file>