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Deforestation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167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/>
              <a:t>The diagram below shows key things about deforestation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400437" y="4949243"/>
            <a:ext cx="600524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D32AC-87BB-8A75-9A4C-B8525067831D}"/>
              </a:ext>
            </a:extLst>
          </p:cNvPr>
          <p:cNvSpPr txBox="1"/>
          <p:nvPr/>
        </p:nvSpPr>
        <p:spPr>
          <a:xfrm>
            <a:off x="400437" y="4420675"/>
            <a:ext cx="610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/>
              <a:t>What is deforestation?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F4368-810A-94F5-288C-F7E1757B2C08}"/>
              </a:ext>
            </a:extLst>
          </p:cNvPr>
          <p:cNvSpPr txBox="1"/>
          <p:nvPr/>
        </p:nvSpPr>
        <p:spPr>
          <a:xfrm>
            <a:off x="400437" y="6314155"/>
            <a:ext cx="600524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2F5A2-7183-8475-E10C-EF3B1617B1BB}"/>
              </a:ext>
            </a:extLst>
          </p:cNvPr>
          <p:cNvSpPr txBox="1"/>
          <p:nvPr/>
        </p:nvSpPr>
        <p:spPr>
          <a:xfrm>
            <a:off x="400437" y="5477811"/>
            <a:ext cx="6109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/>
              <a:t>How does deforestation affect carbon dioxide levels in the atmosphere?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7C7DA-26C5-67B8-DF8B-4B98D5D47440}"/>
              </a:ext>
            </a:extLst>
          </p:cNvPr>
          <p:cNvSpPr txBox="1"/>
          <p:nvPr/>
        </p:nvSpPr>
        <p:spPr>
          <a:xfrm>
            <a:off x="400437" y="7371291"/>
            <a:ext cx="600524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32F438-4380-E8DE-67C4-93AE78000D63}"/>
              </a:ext>
            </a:extLst>
          </p:cNvPr>
          <p:cNvSpPr txBox="1"/>
          <p:nvPr/>
        </p:nvSpPr>
        <p:spPr>
          <a:xfrm>
            <a:off x="400437" y="6842723"/>
            <a:ext cx="610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/>
              <a:t>What is one major reason forests are cut down?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957DC-9878-080A-377A-26E657EF56A4}"/>
              </a:ext>
            </a:extLst>
          </p:cNvPr>
          <p:cNvSpPr txBox="1"/>
          <p:nvPr/>
        </p:nvSpPr>
        <p:spPr>
          <a:xfrm>
            <a:off x="400437" y="8428425"/>
            <a:ext cx="600524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A3460F-5FAA-3587-B067-1EB448F7D992}"/>
              </a:ext>
            </a:extLst>
          </p:cNvPr>
          <p:cNvSpPr txBox="1"/>
          <p:nvPr/>
        </p:nvSpPr>
        <p:spPr>
          <a:xfrm>
            <a:off x="400437" y="7899859"/>
            <a:ext cx="6109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/>
              <a:t>How does deforestation affect animals?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9416A-8019-7D18-CEC6-DCF917325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37" y="1493230"/>
            <a:ext cx="3781819" cy="2547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7525E-E6D5-2C96-001D-CF09DBC97799}"/>
              </a:ext>
            </a:extLst>
          </p:cNvPr>
          <p:cNvSpPr txBox="1"/>
          <p:nvPr/>
        </p:nvSpPr>
        <p:spPr>
          <a:xfrm rot="16200000">
            <a:off x="3859967" y="2661242"/>
            <a:ext cx="1496929" cy="3366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Video Link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1C417-AD05-A6E8-ECC3-F560D0673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56" y="2030995"/>
            <a:ext cx="1578162" cy="1604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0"/>
    </mc:Choice>
    <mc:Fallback xmlns="">
      <p:transition spd="slow" advTm="32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9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.3|6.6|6.8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3722</TotalTime>
  <Words>43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78</cp:revision>
  <dcterms:created xsi:type="dcterms:W3CDTF">2024-01-19T05:37:07Z</dcterms:created>
  <dcterms:modified xsi:type="dcterms:W3CDTF">2025-02-15T09:31:36Z</dcterms:modified>
</cp:coreProperties>
</file>