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yowwzuJne_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yowwzuJne_8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Sampling an Area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6" y="786913"/>
            <a:ext cx="6285007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student is asked to investigate the population size of daisies in trampled and un-trampled parts of a school field.  Some of the equipment they were provided with is shown below:</a:t>
            </a:r>
          </a:p>
          <a:p>
            <a:pPr marL="360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0.5 m2 quadrat</a:t>
            </a:r>
          </a:p>
          <a:p>
            <a:pPr marL="360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30 m tape measure</a:t>
            </a:r>
          </a:p>
          <a:p>
            <a:pPr marL="360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clipboard</a:t>
            </a:r>
          </a:p>
          <a:p>
            <a:pPr marL="360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pen</a:t>
            </a:r>
          </a:p>
          <a:p>
            <a:pPr marL="360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paper</a:t>
            </a:r>
          </a:p>
          <a:p>
            <a:pPr marL="36000" algn="just">
              <a:spcBef>
                <a:spcPts val="600"/>
              </a:spcBef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Describe how they could carry out this investigation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759E9C-D8FC-93E7-491F-DF43B3952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505" y="1818029"/>
            <a:ext cx="2126126" cy="226610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41DB9D-8310-721A-8E6D-A801818CFD70}"/>
              </a:ext>
            </a:extLst>
          </p:cNvPr>
          <p:cNvSpPr txBox="1"/>
          <p:nvPr/>
        </p:nvSpPr>
        <p:spPr>
          <a:xfrm rot="16200000">
            <a:off x="-1201038" y="6057537"/>
            <a:ext cx="364915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2FDF96-8E24-413E-6A8E-6AD4855D0E8B}"/>
              </a:ext>
            </a:extLst>
          </p:cNvPr>
          <p:cNvSpPr txBox="1"/>
          <p:nvPr/>
        </p:nvSpPr>
        <p:spPr>
          <a:xfrm>
            <a:off x="1064624" y="452534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Independent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Control variables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E951CB-81ED-2045-24DB-208260538413}"/>
              </a:ext>
            </a:extLst>
          </p:cNvPr>
          <p:cNvSpPr txBox="1"/>
          <p:nvPr/>
        </p:nvSpPr>
        <p:spPr>
          <a:xfrm>
            <a:off x="937964" y="5765122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5F29117F-81D3-E756-FD61-DFC153F7731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971F569-EFDD-A074-65FE-5AD1F95CBC2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514" t="37224" r="15334" b="41000"/>
          <a:stretch/>
        </p:blipFill>
        <p:spPr>
          <a:xfrm>
            <a:off x="5432547" y="7661147"/>
            <a:ext cx="1133586" cy="11426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Sampling an Area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Sampling an Area Practice GCSE Biology Question">
            <a:hlinkClick r:id="" action="ppaction://media"/>
            <a:extLst>
              <a:ext uri="{FF2B5EF4-FFF2-40B4-BE49-F238E27FC236}">
                <a16:creationId xmlns:a16="http://schemas.microsoft.com/office/drawing/2014/main" id="{3390E941-5AC5-4B42-3AFF-14216DF583A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786"/>
          <a:stretch/>
        </p:blipFill>
        <p:spPr>
          <a:xfrm>
            <a:off x="640511" y="930262"/>
            <a:ext cx="5576978" cy="76708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491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1897</TotalTime>
  <Words>82</Words>
  <Application>Microsoft Office PowerPoint</Application>
  <PresentationFormat>On-screen Show (4:3)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85</cp:revision>
  <dcterms:created xsi:type="dcterms:W3CDTF">2024-01-19T05:37:07Z</dcterms:created>
  <dcterms:modified xsi:type="dcterms:W3CDTF">2024-06-03T19:00:34Z</dcterms:modified>
</cp:coreProperties>
</file>