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mtZ5dYcfc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Brain Practice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18233"/>
            <a:ext cx="624250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the brain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endParaRPr lang="en-GB" dirty="0"/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dirty="0"/>
              <a:t>Describe the structure and function of four major parts of the brain.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0798FDF-30C4-645A-B26B-D49078479F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658" t="26295" r="22034" b="28891"/>
          <a:stretch/>
        </p:blipFill>
        <p:spPr>
          <a:xfrm>
            <a:off x="1047889" y="1283009"/>
            <a:ext cx="4814312" cy="219423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F071D3-F3BD-1713-8051-EAE45B81F72E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C2BC3C-34B6-27F7-09C1-4C296B9F70EF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9E79631C-9618-BA5F-0529-B84F39AD7E9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B86893-9756-9DED-8365-96037A0850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747" y="7604889"/>
            <a:ext cx="1315564" cy="12691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2027</TotalTime>
  <Words>28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98</cp:revision>
  <dcterms:created xsi:type="dcterms:W3CDTF">2024-01-19T05:37:07Z</dcterms:created>
  <dcterms:modified xsi:type="dcterms:W3CDTF">2024-11-19T05:23:36Z</dcterms:modified>
</cp:coreProperties>
</file>