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Pacinian Corpuscle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how a Pacinian corpuscle converts mechanical pressure into a nervous impulse.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40C7A60-B099-AB1F-2614-75F9397ACA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6196" y="1579449"/>
            <a:ext cx="3361214" cy="276330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4B9A9E0-F6CF-DF1C-1BE8-DD629E307971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46C361-731D-5286-C4A2-B4AC8633C307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C65A5B-127A-3DC9-5ADC-2C630295448F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16F178F-2EB1-A76F-535F-7822B0F2C1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6656" y="7265788"/>
            <a:ext cx="1520590" cy="154576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8970</TotalTime>
  <Words>20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107</cp:revision>
  <dcterms:created xsi:type="dcterms:W3CDTF">2024-01-19T05:37:07Z</dcterms:created>
  <dcterms:modified xsi:type="dcterms:W3CDTF">2025-04-23T08:12:12Z</dcterms:modified>
</cp:coreProperties>
</file>