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Membrane Proteins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5" y="805097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the differences between intrinsic and extrinsic proteins in the cell membrane.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39BB40-A9FD-85BC-3876-1269DA647F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106" b="3337"/>
          <a:stretch/>
        </p:blipFill>
        <p:spPr>
          <a:xfrm>
            <a:off x="1930520" y="1490245"/>
            <a:ext cx="2933788" cy="32625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ECEB76-7952-E627-8536-9D1609EC7CDB}"/>
              </a:ext>
            </a:extLst>
          </p:cNvPr>
          <p:cNvSpPr txBox="1"/>
          <p:nvPr/>
        </p:nvSpPr>
        <p:spPr>
          <a:xfrm rot="16200000">
            <a:off x="-1177710" y="6080861"/>
            <a:ext cx="360249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C19A58-9645-54CC-3741-62E244C3D1FF}"/>
              </a:ext>
            </a:extLst>
          </p:cNvPr>
          <p:cNvSpPr txBox="1"/>
          <p:nvPr/>
        </p:nvSpPr>
        <p:spPr>
          <a:xfrm>
            <a:off x="1017930" y="482887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81E8C1F5-6F34-BAEE-3500-C0A3582F3746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85920-0C7F-4E9C-269B-06071A1ED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531" y="7600774"/>
            <a:ext cx="1257578" cy="12826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14293</TotalTime>
  <Words>21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121</cp:revision>
  <dcterms:created xsi:type="dcterms:W3CDTF">2024-01-19T05:37:07Z</dcterms:created>
  <dcterms:modified xsi:type="dcterms:W3CDTF">2025-05-01T08:05:05Z</dcterms:modified>
</cp:coreProperties>
</file>