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5" r:id="rId5"/>
    <p:sldId id="264" r:id="rId6"/>
    <p:sldId id="267" r:id="rId7"/>
    <p:sldId id="266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" y="2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10/05/2025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2024331" y="222616"/>
            <a:ext cx="83791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  <a:endParaRPr lang="en-GB" sz="4800" b="1" dirty="0">
              <a:solidFill>
                <a:prstClr val="black"/>
              </a:solidFill>
              <a:latin typeface="Calibri"/>
            </a:endParaRPr>
          </a:p>
          <a:p>
            <a:pPr algn="ctr" defTabSz="457200">
              <a:defRPr/>
            </a:pPr>
            <a:r>
              <a:rPr lang="en-GB" sz="4800" b="1" kern="0" dirty="0">
                <a:solidFill>
                  <a:prstClr val="black"/>
                </a:solidFill>
                <a:latin typeface="Calibri"/>
              </a:rPr>
              <a:t>Xerophytes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51ADDB-0DE7-A329-961C-468DEEA0255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829" t="20836" r="44688" b="19725"/>
          <a:stretch/>
        </p:blipFill>
        <p:spPr>
          <a:xfrm>
            <a:off x="6550002" y="2180462"/>
            <a:ext cx="5069751" cy="429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algn="ctr" defTabSz="457200">
              <a:defRPr/>
            </a:pPr>
            <a:r>
              <a:rPr lang="en-GB" sz="4000" b="1" kern="0" dirty="0">
                <a:solidFill>
                  <a:prstClr val="black"/>
                </a:solidFill>
                <a:latin typeface="Calibri"/>
              </a:rPr>
              <a:t>Xerophytes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Wetlands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4084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Deserts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243019"/>
            <a:ext cx="5997394" cy="461665"/>
            <a:chOff x="1240780" y="4507579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50757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Forests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Oceans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type of environment do xerophytes typically inhabit?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5D7C5B36-1D60-8C11-1CC9-430680868D12}"/>
              </a:ext>
            </a:extLst>
          </p:cNvPr>
          <p:cNvSpPr/>
          <p:nvPr/>
        </p:nvSpPr>
        <p:spPr>
          <a:xfrm rot="10800000">
            <a:off x="10381660" y="1901237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5" y="1495447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Broad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221948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Rolled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1965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Soft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Glossy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of the following is a common adaptation in xerophytes?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BA6C3-FA1B-EFC7-5029-FFECB1D42851}"/>
              </a:ext>
            </a:extLst>
          </p:cNvPr>
          <p:cNvSpPr txBox="1"/>
          <p:nvPr/>
        </p:nvSpPr>
        <p:spPr>
          <a:xfrm>
            <a:off x="181272" y="75137"/>
            <a:ext cx="51726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algn="ctr" defTabSz="457200">
              <a:defRPr/>
            </a:pPr>
            <a:r>
              <a:rPr lang="en-GB" sz="4000" b="1" kern="0" dirty="0">
                <a:solidFill>
                  <a:prstClr val="black"/>
                </a:solidFill>
                <a:latin typeface="Calibri"/>
              </a:rPr>
              <a:t>Xerophytes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F193C76-8660-0C83-8949-4F3305BF5283}"/>
              </a:ext>
            </a:extLst>
          </p:cNvPr>
          <p:cNvSpPr/>
          <p:nvPr/>
        </p:nvSpPr>
        <p:spPr>
          <a:xfrm rot="10800000">
            <a:off x="10255771" y="1914936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Growth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107784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Photosynthesis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Transpiration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Retention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purpose of sunken stomata in xerophytes?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6EE0F-5E33-352B-BAC1-1E5000DEAB42}"/>
              </a:ext>
            </a:extLst>
          </p:cNvPr>
          <p:cNvSpPr txBox="1"/>
          <p:nvPr/>
        </p:nvSpPr>
        <p:spPr>
          <a:xfrm>
            <a:off x="181272" y="75137"/>
            <a:ext cx="51726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algn="ctr" defTabSz="457200">
              <a:defRPr/>
            </a:pPr>
            <a:r>
              <a:rPr lang="en-GB" sz="4000" b="1" kern="0" dirty="0">
                <a:solidFill>
                  <a:prstClr val="black"/>
                </a:solidFill>
                <a:latin typeface="Calibri"/>
              </a:rPr>
              <a:t>Xerophytes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B5A348F-16A2-A00D-343D-D53299DC2185}"/>
              </a:ext>
            </a:extLst>
          </p:cNvPr>
          <p:cNvSpPr/>
          <p:nvPr/>
        </p:nvSpPr>
        <p:spPr>
          <a:xfrm rot="10800000">
            <a:off x="10289168" y="3819884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Water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2108747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Nutrients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311696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Light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3079" y="4093932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Starch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Thick cuticles in xerophytes help reduce: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789190-B024-DA37-EB96-0060BAB03F73}"/>
              </a:ext>
            </a:extLst>
          </p:cNvPr>
          <p:cNvSpPr txBox="1"/>
          <p:nvPr/>
        </p:nvSpPr>
        <p:spPr>
          <a:xfrm>
            <a:off x="181272" y="75137"/>
            <a:ext cx="51726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algn="ctr" defTabSz="457200">
              <a:defRPr/>
            </a:pPr>
            <a:r>
              <a:rPr lang="en-GB" sz="4000" b="1" kern="0" dirty="0">
                <a:solidFill>
                  <a:prstClr val="black"/>
                </a:solidFill>
                <a:latin typeface="Calibri"/>
              </a:rPr>
              <a:t>Xerophytes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7DA5857-2E53-31E5-B761-307D20D037B8}"/>
              </a:ext>
            </a:extLst>
          </p:cNvPr>
          <p:cNvSpPr/>
          <p:nvPr/>
        </p:nvSpPr>
        <p:spPr>
          <a:xfrm rot="10800000">
            <a:off x="10207281" y="896536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Meristem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580257" y="2265305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Xylem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Collenchyma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Parenchyma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type of tissue is often abundant in xerophyte stems for water storage?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0981A-6180-A825-3819-E8BD20DB9D67}"/>
              </a:ext>
            </a:extLst>
          </p:cNvPr>
          <p:cNvSpPr txBox="1"/>
          <p:nvPr/>
        </p:nvSpPr>
        <p:spPr>
          <a:xfrm>
            <a:off x="181272" y="75137"/>
            <a:ext cx="51726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algn="ctr" defTabSz="457200">
              <a:defRPr/>
            </a:pPr>
            <a:r>
              <a:rPr lang="en-GB" sz="4000" b="1" kern="0" dirty="0">
                <a:solidFill>
                  <a:prstClr val="black"/>
                </a:solidFill>
                <a:latin typeface="Calibri"/>
              </a:rPr>
              <a:t>Xerophytes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5F5526A-A8EE-E722-D1E7-65DF2E44E6BF}"/>
              </a:ext>
            </a:extLst>
          </p:cNvPr>
          <p:cNvSpPr/>
          <p:nvPr/>
        </p:nvSpPr>
        <p:spPr>
          <a:xfrm rot="10800000">
            <a:off x="10289168" y="3701489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59370" y="1303285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Trichomes 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35151" y="229567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Veins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26717" y="3061857"/>
            <a:ext cx="6029613" cy="474073"/>
            <a:chOff x="1217189" y="4091497"/>
            <a:chExt cx="4414928" cy="474073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Nodes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Lenticels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structure helps trap moist air near the leaf surface in some xerophytes?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B4412-FFF2-E124-8EF1-5B4646F5B819}"/>
              </a:ext>
            </a:extLst>
          </p:cNvPr>
          <p:cNvSpPr txBox="1"/>
          <p:nvPr/>
        </p:nvSpPr>
        <p:spPr>
          <a:xfrm>
            <a:off x="181272" y="75137"/>
            <a:ext cx="51726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algn="ctr" defTabSz="457200">
              <a:defRPr/>
            </a:pPr>
            <a:r>
              <a:rPr lang="en-GB" sz="4000" b="1" kern="0" dirty="0">
                <a:solidFill>
                  <a:prstClr val="black"/>
                </a:solidFill>
                <a:latin typeface="Calibri"/>
              </a:rPr>
              <a:t>Xerophytes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8AB7F0E-6B9E-2456-A2BD-71A766579FEA}"/>
              </a:ext>
            </a:extLst>
          </p:cNvPr>
          <p:cNvSpPr/>
          <p:nvPr/>
        </p:nvSpPr>
        <p:spPr>
          <a:xfrm rot="10800000">
            <a:off x="10381879" y="915033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B73CE5-84FD-1B0F-AE34-435916D0E142}"/>
              </a:ext>
            </a:extLst>
          </p:cNvPr>
          <p:cNvSpPr txBox="1"/>
          <p:nvPr/>
        </p:nvSpPr>
        <p:spPr>
          <a:xfrm>
            <a:off x="181272" y="75137"/>
            <a:ext cx="51726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algn="ctr" defTabSz="457200">
              <a:defRPr/>
            </a:pPr>
            <a:r>
              <a:rPr lang="en-GB" sz="4000" b="1" kern="0">
                <a:solidFill>
                  <a:prstClr val="black"/>
                </a:solidFill>
                <a:latin typeface="Calibri"/>
              </a:rPr>
              <a:t>Xerophytes</a:t>
            </a:r>
            <a:endParaRPr lang="en-GB" sz="40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C4E47C-2F81-1AA4-7487-AFDDA246F8DB}"/>
              </a:ext>
            </a:extLst>
          </p:cNvPr>
          <p:cNvSpPr txBox="1"/>
          <p:nvPr/>
        </p:nvSpPr>
        <p:spPr>
          <a:xfrm>
            <a:off x="6844747" y="5512597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10182</TotalTime>
  <Words>188</Words>
  <Application>Microsoft Office PowerPoint</Application>
  <PresentationFormat>Widescreen</PresentationFormat>
  <Paragraphs>91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89</cp:revision>
  <dcterms:created xsi:type="dcterms:W3CDTF">2024-11-06T06:26:10Z</dcterms:created>
  <dcterms:modified xsi:type="dcterms:W3CDTF">2025-05-10T15:06:51Z</dcterms:modified>
</cp:coreProperties>
</file>