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Overhead Power Lines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56580" y="848829"/>
            <a:ext cx="6449021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Underground power lines are cables buried below the earth's surface to transmit electricity, providing a concealed and protected alternative to overhead lines.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Discuss the advantages and disadvantages of using underground power cables for transmitting electricity over long distances.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215452" y="6703182"/>
            <a:ext cx="367799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F1B60F-7F83-97D5-D262-1EE0255310D6}"/>
              </a:ext>
            </a:extLst>
          </p:cNvPr>
          <p:cNvSpPr txBox="1"/>
          <p:nvPr/>
        </p:nvSpPr>
        <p:spPr>
          <a:xfrm rot="10800000" flipH="1" flipV="1">
            <a:off x="1042597" y="5418245"/>
            <a:ext cx="55271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026" name="Picture 2" descr="Top Benefits Of An Underground Power Supply | The Local Electrician">
            <a:extLst>
              <a:ext uri="{FF2B5EF4-FFF2-40B4-BE49-F238E27FC236}">
                <a16:creationId xmlns:a16="http://schemas.microsoft.com/office/drawing/2014/main" id="{D8F3D2AE-A065-F489-0CE7-2ADFB9B76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873" y="1932549"/>
            <a:ext cx="4412343" cy="220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</TotalTime>
  <Words>47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47</cp:revision>
  <dcterms:created xsi:type="dcterms:W3CDTF">2024-01-19T05:37:07Z</dcterms:created>
  <dcterms:modified xsi:type="dcterms:W3CDTF">2024-11-11T07:30:42Z</dcterms:modified>
</cp:coreProperties>
</file>