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Acid Rain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acid rain is formed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64777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gases cause acid rain?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600572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1241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is acid rain formed?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6861148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384748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effects of acid rain on the environment?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43982" y="8121722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45324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can acid rain be reduced?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6DDE9DB-C1C4-E0ED-B590-F559E581E8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0516" b="48007"/>
          <a:stretch/>
        </p:blipFill>
        <p:spPr>
          <a:xfrm>
            <a:off x="400437" y="1704247"/>
            <a:ext cx="4043207" cy="19879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5C8384-E5D6-EBBC-F67A-9E7481438E1F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3EA6EB-F89A-EC40-3ACC-8921697403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731" y="2044510"/>
            <a:ext cx="1331656" cy="13491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4608</TotalTime>
  <Words>43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92</cp:revision>
  <dcterms:created xsi:type="dcterms:W3CDTF">2024-01-19T05:37:07Z</dcterms:created>
  <dcterms:modified xsi:type="dcterms:W3CDTF">2025-02-16T14:56:49Z</dcterms:modified>
</cp:coreProperties>
</file>