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503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29/04/2025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bfbES1798A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Copper Smelting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37701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/>
              <a:t>Describe how copper can be extracted from copper-rich ores using smelting.</a:t>
            </a: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E7FAB956-F1EA-19EB-BBFB-C49DDF114224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40826" b="37836"/>
          <a:stretch/>
        </p:blipFill>
        <p:spPr>
          <a:xfrm>
            <a:off x="446264" y="1579449"/>
            <a:ext cx="5945002" cy="351300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687B998-0837-9B92-078F-3D536C53697A}"/>
              </a:ext>
            </a:extLst>
          </p:cNvPr>
          <p:cNvSpPr txBox="1"/>
          <p:nvPr/>
        </p:nvSpPr>
        <p:spPr>
          <a:xfrm rot="16200000">
            <a:off x="-817948" y="6440626"/>
            <a:ext cx="288297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8104197-8352-69F1-1A2E-E080B550DFD3}"/>
              </a:ext>
            </a:extLst>
          </p:cNvPr>
          <p:cNvSpPr txBox="1"/>
          <p:nvPr/>
        </p:nvSpPr>
        <p:spPr>
          <a:xfrm>
            <a:off x="937964" y="5710530"/>
            <a:ext cx="558566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11" name="TextBox 10">
            <a:hlinkClick r:id="rId4"/>
            <a:extLst>
              <a:ext uri="{FF2B5EF4-FFF2-40B4-BE49-F238E27FC236}">
                <a16:creationId xmlns:a16="http://schemas.microsoft.com/office/drawing/2014/main" id="{36A07148-16C6-3572-3534-CFCDA086ACCA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  <a:cs typeface="+mn-cs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85778410-8FD6-DEBD-916D-DFB8B235FD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6426" y="7528997"/>
            <a:ext cx="1312775" cy="1330279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4665"/>
    </mc:Choice>
    <mc:Fallback xmlns="">
      <p:transition spd="slow" advTm="44665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2|4.4|8.2|7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8444</TotalTime>
  <Words>20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114</cp:revision>
  <dcterms:created xsi:type="dcterms:W3CDTF">2024-01-19T05:37:07Z</dcterms:created>
  <dcterms:modified xsi:type="dcterms:W3CDTF">2025-04-29T05:50:32Z</dcterms:modified>
</cp:coreProperties>
</file>