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Anaerobic Respiration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Explain what happens during anaerobic respiration in human muscle cells and why it is necessary when oxygen is not available.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2460BF-CEB8-2C67-9E3C-53C9CB80B64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080" t="25262" r="10730" b="24994"/>
          <a:stretch>
            <a:fillRect/>
          </a:stretch>
        </p:blipFill>
        <p:spPr>
          <a:xfrm>
            <a:off x="670621" y="1963884"/>
            <a:ext cx="5568847" cy="224641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9C07C3-6C48-016B-EC74-8A6400E58CF4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78FBCF-7EB9-3543-FD11-5877E4630E91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2BC482B7-9AA7-1DB9-BF4A-334D4078506B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390167F-980C-8DE1-3383-9F88E9F48A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2" y="7649057"/>
            <a:ext cx="1247206" cy="12513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484"/>
    </mc:Choice>
    <mc:Fallback xmlns="">
      <p:transition spd="slow" advTm="5148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9.8|7.7|11.5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9970</TotalTime>
  <Words>30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125</cp:revision>
  <dcterms:created xsi:type="dcterms:W3CDTF">2024-01-19T05:37:07Z</dcterms:created>
  <dcterms:modified xsi:type="dcterms:W3CDTF">2025-07-12T11:11:05Z</dcterms:modified>
</cp:coreProperties>
</file>