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Oxidation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what happens during oxidation in terms of electrons and give an example from a chemical reaction.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7794582-15A9-98AE-A43F-8FEFC336772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38" r="3504"/>
          <a:stretch/>
        </p:blipFill>
        <p:spPr>
          <a:xfrm>
            <a:off x="638672" y="1737098"/>
            <a:ext cx="5663765" cy="347579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9EDDE2C-F775-ACE5-3C2E-A06CD2E718F1}"/>
              </a:ext>
            </a:extLst>
          </p:cNvPr>
          <p:cNvSpPr txBox="1"/>
          <p:nvPr/>
        </p:nvSpPr>
        <p:spPr>
          <a:xfrm rot="16200000">
            <a:off x="-716764" y="6541809"/>
            <a:ext cx="2680606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5E25C6-3C0A-E313-4627-C8D070EB1301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5662D4C6-58CA-D847-5E41-97BDFAA4AC9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BE2EE9B-954E-9C72-9821-570B39A593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7097" y="7538045"/>
            <a:ext cx="1347519" cy="136990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8430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110</cp:revision>
  <dcterms:created xsi:type="dcterms:W3CDTF">2024-01-19T05:37:07Z</dcterms:created>
  <dcterms:modified xsi:type="dcterms:W3CDTF">2025-04-29T04:59:37Z</dcterms:modified>
</cp:coreProperties>
</file>