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Rf Value of Amino Acids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64816" y="766792"/>
            <a:ext cx="657892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A student carried out paper chromatography on a mixture of amino acids.  The following Rf values were recorded for known amino acids:</a:t>
            </a:r>
          </a:p>
          <a:p>
            <a:pPr>
              <a:spcBef>
                <a:spcPts val="1200"/>
              </a:spcBef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>
              <a:spcBef>
                <a:spcPts val="1200"/>
              </a:spcBef>
            </a:pPr>
            <a:endParaRPr lang="en-GB" sz="2000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>
              <a:spcBef>
                <a:spcPts val="1200"/>
              </a:spcBef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>
              <a:spcBef>
                <a:spcPts val="1200"/>
              </a:spcBef>
            </a:pPr>
            <a:endParaRPr lang="en-GB" sz="2000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>
              <a:spcBef>
                <a:spcPts val="1200"/>
              </a:spcBef>
            </a:pPr>
            <a:endParaRPr lang="en-GB" sz="1400" dirty="0"/>
          </a:p>
          <a:p>
            <a:pPr>
              <a:spcBef>
                <a:spcPts val="1200"/>
              </a:spcBef>
            </a:pPr>
            <a:r>
              <a:rPr lang="en-GB" sz="2000" dirty="0"/>
              <a:t>The unknown Rf value (0.31) is closest to the Rf value for Alanine (0.30).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B8B1510-227B-2F36-9C19-2F99A6771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754" y="1700709"/>
            <a:ext cx="5896492" cy="218311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D65B394-3898-A8DA-4CE2-BA8632CDC7CE}"/>
              </a:ext>
            </a:extLst>
          </p:cNvPr>
          <p:cNvSpPr txBox="1"/>
          <p:nvPr/>
        </p:nvSpPr>
        <p:spPr>
          <a:xfrm rot="16200000">
            <a:off x="-1069032" y="6189541"/>
            <a:ext cx="338514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8BF94B-528E-47D4-D84B-D3829D22B606}"/>
              </a:ext>
            </a:extLst>
          </p:cNvPr>
          <p:cNvSpPr txBox="1"/>
          <p:nvPr/>
        </p:nvSpPr>
        <p:spPr>
          <a:xfrm>
            <a:off x="937964" y="5010183"/>
            <a:ext cx="55856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3AAD7CCA-6F2B-A7BE-5187-C6BB56AC46AE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2055C9D-D186-F4DF-426B-8123E2F063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003" y="7534284"/>
            <a:ext cx="1315418" cy="1302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14176</TotalTime>
  <Words>53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129</cp:revision>
  <dcterms:created xsi:type="dcterms:W3CDTF">2024-01-19T05:37:07Z</dcterms:created>
  <dcterms:modified xsi:type="dcterms:W3CDTF">2025-04-29T20:33:05Z</dcterms:modified>
</cp:coreProperties>
</file>