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8539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The Effect of Temperature on Membrane Permeability Graph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204489" y="1200269"/>
            <a:ext cx="657892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/>
              <a:t>In an investigation, students measured the absorbance of pigment leaked from beetroot cells at different temperatures.  Describe and explain the trend you would expect to see on a graph of absorbance against temperature.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Biological Membranes (A-Level) — the science sauce">
            <a:extLst>
              <a:ext uri="{FF2B5EF4-FFF2-40B4-BE49-F238E27FC236}">
                <a16:creationId xmlns:a16="http://schemas.microsoft.com/office/drawing/2014/main" id="{840FCC8D-B53D-489D-0FFE-BC053B4162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9" t="9965" r="8458" b="7623"/>
          <a:stretch/>
        </p:blipFill>
        <p:spPr bwMode="auto">
          <a:xfrm>
            <a:off x="1691385" y="2571481"/>
            <a:ext cx="3605133" cy="2635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F0EFC7-A976-52A0-FDA3-FA1E8C5E13A5}"/>
              </a:ext>
            </a:extLst>
          </p:cNvPr>
          <p:cNvSpPr txBox="1"/>
          <p:nvPr/>
        </p:nvSpPr>
        <p:spPr>
          <a:xfrm rot="16200000">
            <a:off x="-765482" y="6493091"/>
            <a:ext cx="2778042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6154C5-2149-A1E2-E1BA-DDB0DF27173E}"/>
              </a:ext>
            </a:extLst>
          </p:cNvPr>
          <p:cNvSpPr txBox="1"/>
          <p:nvPr/>
        </p:nvSpPr>
        <p:spPr>
          <a:xfrm>
            <a:off x="937964" y="5710530"/>
            <a:ext cx="55856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C21B865B-9829-40EC-B2CA-8656ED91EFBF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FFFC3F2-C2AB-56AA-C46D-27507C4D21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6518" y="7610672"/>
            <a:ext cx="1318098" cy="129690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13627</TotalTime>
  <Words>51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120</cp:revision>
  <dcterms:created xsi:type="dcterms:W3CDTF">2024-01-19T05:37:07Z</dcterms:created>
  <dcterms:modified xsi:type="dcterms:W3CDTF">2025-04-29T20:39:23Z</dcterms:modified>
</cp:coreProperties>
</file>