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1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5:  Gill Adaptations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98B475-65D4-C8E0-0A45-6B931DBC2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b="341"/>
          <a:stretch/>
        </p:blipFill>
        <p:spPr>
          <a:xfrm>
            <a:off x="5836058" y="2348493"/>
            <a:ext cx="6213890" cy="4265091"/>
          </a:xfrm>
          <a:prstGeom prst="rect">
            <a:avLst/>
          </a:prstGeom>
        </p:spPr>
      </p:pic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filter impurities from the water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facilitate gas exchange between water and blood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2953143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aid in buoyancy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store excess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primary function of gills in fish?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183477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48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4800" b="1" dirty="0">
                <a:solidFill>
                  <a:prstClr val="black"/>
                </a:solidFill>
                <a:latin typeface="Calibri"/>
              </a:rPr>
              <a:t>Round 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Operculum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Gill rakers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Gill filaments and lamellae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Swim bladder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Which structure within the gills provides a large surface area for gas exchange?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7182" y="280817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allowing water to flow over the gills faster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14462"/>
            <a:ext cx="6004843" cy="1200329"/>
            <a:chOff x="1240780" y="3228739"/>
            <a:chExt cx="6004843" cy="1200329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120032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maintaining a concentration gradient between water and blood along the entire gill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408628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enabling blood to absorb carbon dioxide from water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37400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reducing water flow over the gills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/>
              <a:t>How does counter-current flow in fish gills increase the efficiency of gas exchange?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2107810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Nitrogen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27587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dioxide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Carbon monoxide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gas diffuses from the water into the blood across the gill membranes?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86954" y="285856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 the lamellae in the gill filaments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 the operculum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 the swim bladder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At the gill rakers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fish, where does deoxygenated blood first come into contact with oxygenated water?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444" y="87886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</a:t>
            </a:r>
            <a:r>
              <a:rPr lang="en-GB" sz="4800" b="1" dirty="0">
                <a:solidFill>
                  <a:prstClr val="black"/>
                </a:solidFill>
                <a:latin typeface="Calibri"/>
              </a:rPr>
              <a:t>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helps to clean the gills of waste products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43603" y="2186671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maximizes oxygen availability for 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keeps the gills inflated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allows food particles to reach the gills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a continuous flow of water over the gills essential for fish?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0678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23944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Round 5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311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8</cp:revision>
  <dcterms:created xsi:type="dcterms:W3CDTF">2024-11-06T06:26:10Z</dcterms:created>
  <dcterms:modified xsi:type="dcterms:W3CDTF">2024-11-10T17:07:46Z</dcterms:modified>
</cp:coreProperties>
</file>