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Enzyme Structure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1165" y="805097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the structure of enzymes and explain how this relates to their function.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Basic Structure of Enzymes by X-ray Crystallography - Biology Notes">
            <a:extLst>
              <a:ext uri="{FF2B5EF4-FFF2-40B4-BE49-F238E27FC236}">
                <a16:creationId xmlns:a16="http://schemas.microsoft.com/office/drawing/2014/main" id="{3DD5FE27-69AB-5751-D3F4-01F4CEAD4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077" y="1625134"/>
            <a:ext cx="433387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7AD96FA-808B-45D0-5CDB-F5C4D64611E0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5662A1-C318-92DB-DAA6-861D1190FD0F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05164C36-5C02-D9ED-750F-F53FD577C7A6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0226350-E678-5475-D83B-D9AF792144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2" y="7585375"/>
            <a:ext cx="1297120" cy="12799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14243</TotalTime>
  <Words>23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118</cp:revision>
  <dcterms:created xsi:type="dcterms:W3CDTF">2024-01-19T05:37:07Z</dcterms:created>
  <dcterms:modified xsi:type="dcterms:W3CDTF">2025-05-01T07:33:59Z</dcterms:modified>
</cp:coreProperties>
</file>