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</p:sldIdLst>
  <p:sldSz cx="6858000" cy="9144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2178" y="8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36470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571257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06083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00607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653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45989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7720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8542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39531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6006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05157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0491A-1CF6-4122-8D67-1D497AA1A31E}" type="datetimeFigureOut">
              <a:rPr lang="en-GB" smtClean="0"/>
              <a:t>09/02/2025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8212AF-F8A0-4C1D-B892-7FB5C38F78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2907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B7F95F6-096D-48EC-13EC-04C57A5BA9A1}"/>
              </a:ext>
            </a:extLst>
          </p:cNvPr>
          <p:cNvSpPr/>
          <p:nvPr/>
        </p:nvSpPr>
        <p:spPr>
          <a:xfrm>
            <a:off x="204489" y="205891"/>
            <a:ext cx="6501112" cy="8774336"/>
          </a:xfrm>
          <a:prstGeom prst="rect">
            <a:avLst/>
          </a:prstGeom>
          <a:noFill/>
          <a:ln w="57150">
            <a:solidFill>
              <a:srgbClr val="00B0F0"/>
            </a:solidFill>
            <a:prstDash val="dash"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GB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9F04D79-8F02-5CCD-1AD1-56B03B98564B}"/>
              </a:ext>
            </a:extLst>
          </p:cNvPr>
          <p:cNvSpPr txBox="1"/>
          <p:nvPr/>
        </p:nvSpPr>
        <p:spPr>
          <a:xfrm>
            <a:off x="313899" y="346317"/>
            <a:ext cx="6209732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Apoptosis </a:t>
            </a:r>
            <a:r>
              <a:rPr kumimoji="0" lang="en-GB" sz="24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Times New Roman" panose="02020603050405020304" pitchFamily="18" charset="0"/>
              </a:rPr>
              <a:t>Question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E2084D59-1CC2-47B3-040A-D3EA5A4DB419}"/>
              </a:ext>
            </a:extLst>
          </p:cNvPr>
          <p:cNvSpPr txBox="1"/>
          <p:nvPr/>
        </p:nvSpPr>
        <p:spPr>
          <a:xfrm>
            <a:off x="356406" y="838330"/>
            <a:ext cx="620973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Bef>
                <a:spcPts val="1200"/>
              </a:spcBef>
            </a:pPr>
            <a:r>
              <a:rPr lang="en-GB" dirty="0"/>
              <a:t>The diagram below shows the process of apoptosis. Describe the process of apoptosis and its importance in organisms.</a:t>
            </a:r>
            <a:endParaRPr lang="en-GB" b="1" i="0" dirty="0">
              <a:solidFill>
                <a:srgbClr val="222222"/>
              </a:solidFill>
              <a:effectLst/>
              <a:highlight>
                <a:srgbClr val="FFFFFF"/>
              </a:highlight>
            </a:endParaRPr>
          </a:p>
        </p:txBody>
      </p:sp>
      <p:sp>
        <p:nvSpPr>
          <p:cNvPr id="8" name="Rectangle 2">
            <a:extLst>
              <a:ext uri="{FF2B5EF4-FFF2-40B4-BE49-F238E27FC236}">
                <a16:creationId xmlns:a16="http://schemas.microsoft.com/office/drawing/2014/main" id="{C56A6E68-8521-86C7-26F5-257848B532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-323165"/>
            <a:ext cx="264816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04F2E3AE-C167-9386-8E09-AA569186EB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64207" y="1495976"/>
            <a:ext cx="4359669" cy="3048919"/>
          </a:xfrm>
          <a:prstGeom prst="rect">
            <a:avLst/>
          </a:prstGeom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768251AB-3B10-7FAD-467C-731F9EC27FBD}"/>
              </a:ext>
            </a:extLst>
          </p:cNvPr>
          <p:cNvSpPr txBox="1"/>
          <p:nvPr/>
        </p:nvSpPr>
        <p:spPr>
          <a:xfrm rot="16200000">
            <a:off x="-1507739" y="6410893"/>
            <a:ext cx="4262564" cy="584775"/>
          </a:xfrm>
          <a:prstGeom prst="rect">
            <a:avLst/>
          </a:prstGeom>
          <a:solidFill>
            <a:srgbClr val="F79646">
              <a:lumMod val="40000"/>
              <a:lumOff val="60000"/>
            </a:srgbClr>
          </a:solidFill>
          <a:ln w="381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0" cap="none" spc="0" normalizeH="0" baseline="0" noProof="0" dirty="0">
                <a:ln>
                  <a:noFill/>
                </a:ln>
                <a:solidFill>
                  <a:sysClr val="windowText" lastClr="000000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Answer</a:t>
            </a:r>
            <a:endParaRPr kumimoji="0" lang="en-GB" sz="2800" b="0" i="0" u="none" strike="noStrike" kern="0" cap="none" spc="0" normalizeH="0" baseline="0" noProof="0" dirty="0">
              <a:ln>
                <a:noFill/>
              </a:ln>
              <a:solidFill>
                <a:sysClr val="windowText" lastClr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581BBCEE-DFE4-09F0-9648-50470C20EC16}"/>
              </a:ext>
            </a:extLst>
          </p:cNvPr>
          <p:cNvSpPr txBox="1"/>
          <p:nvPr/>
        </p:nvSpPr>
        <p:spPr>
          <a:xfrm>
            <a:off x="915931" y="4593059"/>
            <a:ext cx="5650207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b="1" dirty="0"/>
              <a:t>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_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4CCA3196-4A67-FB7F-C2B9-8E0558627DA3}"/>
              </a:ext>
            </a:extLst>
          </p:cNvPr>
          <p:cNvSpPr txBox="1"/>
          <p:nvPr/>
        </p:nvSpPr>
        <p:spPr>
          <a:xfrm>
            <a:off x="1042597" y="8352774"/>
            <a:ext cx="3994098" cy="458780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2700000" scaled="1"/>
            <a:tileRect/>
          </a:gradFill>
          <a:ln w="28575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kern="0" dirty="0">
                <a:solidFill>
                  <a:prstClr val="black"/>
                </a:solidFill>
                <a:latin typeface="Arial" panose="020B0604020202020204" pitchFamily="34" charset="0"/>
                <a:ea typeface="Times New Roman" panose="02020603050405020304" pitchFamily="18" charset="0"/>
              </a:rPr>
              <a:t>Video link</a:t>
            </a:r>
            <a:endParaRPr kumimoji="0" lang="en-GB" sz="2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4" name="Picture 13">
            <a:extLst>
              <a:ext uri="{FF2B5EF4-FFF2-40B4-BE49-F238E27FC236}">
                <a16:creationId xmlns:a16="http://schemas.microsoft.com/office/drawing/2014/main" id="{119BD538-ACED-63C4-9A30-F6106686004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163362" y="7374124"/>
            <a:ext cx="1472508" cy="1511645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34036426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8377"/>
    </mc:Choice>
    <mc:Fallback xmlns="">
      <p:transition spd="slow" advTm="48377"/>
    </mc:Fallback>
  </mc:AlternateContent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8.4|5.2|6.6"/>
</p:tagLst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6665</TotalTime>
  <Words>26</Words>
  <Application>Microsoft Office PowerPoint</Application>
  <PresentationFormat>On-screen Show (4:3)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1_Office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 D Chalk</dc:creator>
  <cp:lastModifiedBy>Chalky Chalk</cp:lastModifiedBy>
  <cp:revision>59</cp:revision>
  <dcterms:created xsi:type="dcterms:W3CDTF">2024-01-19T05:37:07Z</dcterms:created>
  <dcterms:modified xsi:type="dcterms:W3CDTF">2025-02-09T11:42:06Z</dcterms:modified>
</cp:coreProperties>
</file>