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Apoptosis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The diagram below shows the process of apoptosis. Describe the process of apoptosis and its importance in organisms.</a:t>
            </a: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4F2E3AE-C167-9386-8E09-AA569186E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207" y="1495976"/>
            <a:ext cx="4359669" cy="30489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8251AB-3B10-7FAD-467C-731F9EC27FBD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1BBCEE-DFE4-09F0-9648-50470C20EC16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A3196-4A67-FB7F-C2B9-8E0558627DA3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19BD538-ACED-63C4-9A30-F610668600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3362" y="7374124"/>
            <a:ext cx="1472508" cy="15116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77"/>
    </mc:Choice>
    <mc:Fallback xmlns="">
      <p:transition spd="slow" advTm="48377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8.4|5.2|6.6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6665</TotalTime>
  <Words>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59</cp:revision>
  <dcterms:created xsi:type="dcterms:W3CDTF">2024-01-19T05:37:07Z</dcterms:created>
  <dcterms:modified xsi:type="dcterms:W3CDTF">2025-02-09T11:42:06Z</dcterms:modified>
</cp:coreProperties>
</file>