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9773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Artificial Plant Cloning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49698" y="805097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Describe how artificial cloning is carried out in plants and explain four key steps or methods used in this process.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B9738C-1D74-D72B-0454-928AFEC15E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073" y="1682573"/>
            <a:ext cx="3785944" cy="24081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7672606-FAD8-9DAC-F7BB-99134456A846}"/>
              </a:ext>
            </a:extLst>
          </p:cNvPr>
          <p:cNvSpPr txBox="1"/>
          <p:nvPr/>
        </p:nvSpPr>
        <p:spPr>
          <a:xfrm rot="16200000">
            <a:off x="-1507739" y="6410893"/>
            <a:ext cx="4262564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A9871D-966D-06A3-6AE8-DB808E236324}"/>
              </a:ext>
            </a:extLst>
          </p:cNvPr>
          <p:cNvSpPr txBox="1"/>
          <p:nvPr/>
        </p:nvSpPr>
        <p:spPr>
          <a:xfrm>
            <a:off x="915931" y="4593059"/>
            <a:ext cx="56502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95654E-D8B1-992B-6A53-F81C26095602}"/>
              </a:ext>
            </a:extLst>
          </p:cNvPr>
          <p:cNvSpPr txBox="1"/>
          <p:nvPr/>
        </p:nvSpPr>
        <p:spPr>
          <a:xfrm>
            <a:off x="1042597" y="8352774"/>
            <a:ext cx="3994098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C7B1DB4-348E-E483-4412-23AD522425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6656" y="7322094"/>
            <a:ext cx="1539214" cy="158523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10885</TotalTime>
  <Words>29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142</cp:revision>
  <dcterms:created xsi:type="dcterms:W3CDTF">2024-01-19T05:37:07Z</dcterms:created>
  <dcterms:modified xsi:type="dcterms:W3CDTF">2025-07-15T19:00:29Z</dcterms:modified>
</cp:coreProperties>
</file>