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1" r:id="rId4"/>
    <p:sldId id="257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5" autoAdjust="0"/>
    <p:restoredTop sz="94660"/>
  </p:normalViewPr>
  <p:slideViewPr>
    <p:cSldViewPr snapToGrid="0">
      <p:cViewPr>
        <p:scale>
          <a:sx n="50" d="100"/>
          <a:sy n="50" d="100"/>
        </p:scale>
        <p:origin x="1220" y="4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B613-AFB6-4C2B-B1FD-C8CC881B818B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5B149-1E0F-431F-8998-34D9B8635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307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B613-AFB6-4C2B-B1FD-C8CC881B818B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5B149-1E0F-431F-8998-34D9B8635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52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B613-AFB6-4C2B-B1FD-C8CC881B818B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5B149-1E0F-431F-8998-34D9B8635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494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B613-AFB6-4C2B-B1FD-C8CC881B818B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5B149-1E0F-431F-8998-34D9B8635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084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B613-AFB6-4C2B-B1FD-C8CC881B818B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5B149-1E0F-431F-8998-34D9B8635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206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B613-AFB6-4C2B-B1FD-C8CC881B818B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5B149-1E0F-431F-8998-34D9B8635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539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B613-AFB6-4C2B-B1FD-C8CC881B818B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5B149-1E0F-431F-8998-34D9B8635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582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B613-AFB6-4C2B-B1FD-C8CC881B818B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5B149-1E0F-431F-8998-34D9B8635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414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B613-AFB6-4C2B-B1FD-C8CC881B818B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5B149-1E0F-431F-8998-34D9B8635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859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B613-AFB6-4C2B-B1FD-C8CC881B818B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5B149-1E0F-431F-8998-34D9B8635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233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2B613-AFB6-4C2B-B1FD-C8CC881B818B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5B149-1E0F-431F-8998-34D9B8635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493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2B613-AFB6-4C2B-B1FD-C8CC881B818B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5B149-1E0F-431F-8998-34D9B8635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551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9" name="Group 188">
            <a:extLst>
              <a:ext uri="{FF2B5EF4-FFF2-40B4-BE49-F238E27FC236}">
                <a16:creationId xmlns:a16="http://schemas.microsoft.com/office/drawing/2014/main" id="{11FD6792-6699-49D1-8431-22AEAC01E2F5}"/>
              </a:ext>
            </a:extLst>
          </p:cNvPr>
          <p:cNvGrpSpPr/>
          <p:nvPr/>
        </p:nvGrpSpPr>
        <p:grpSpPr>
          <a:xfrm>
            <a:off x="30507" y="45425"/>
            <a:ext cx="3461701" cy="2351001"/>
            <a:chOff x="2489871" y="67705"/>
            <a:chExt cx="3461701" cy="2351001"/>
          </a:xfrm>
        </p:grpSpPr>
        <p:sp>
          <p:nvSpPr>
            <p:cNvPr id="4" name="Pentagon 3">
              <a:extLst>
                <a:ext uri="{FF2B5EF4-FFF2-40B4-BE49-F238E27FC236}">
                  <a16:creationId xmlns:a16="http://schemas.microsoft.com/office/drawing/2014/main" id="{77142E8C-AB4F-47AC-BF9F-0F0E5181C579}"/>
                </a:ext>
              </a:extLst>
            </p:cNvPr>
            <p:cNvSpPr/>
            <p:nvPr/>
          </p:nvSpPr>
          <p:spPr>
            <a:xfrm rot="6778633">
              <a:off x="5135249" y="58278"/>
              <a:ext cx="556181" cy="575035"/>
            </a:xfrm>
            <a:prstGeom prst="pentag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1322D2D6-6DA2-4CBC-AAE9-D70EFBA5C7B4}"/>
                </a:ext>
              </a:extLst>
            </p:cNvPr>
            <p:cNvCxnSpPr>
              <a:cxnSpLocks/>
            </p:cNvCxnSpPr>
            <p:nvPr/>
          </p:nvCxnSpPr>
          <p:spPr>
            <a:xfrm>
              <a:off x="5366409" y="629650"/>
              <a:ext cx="420194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Pentagon 10">
              <a:extLst>
                <a:ext uri="{FF2B5EF4-FFF2-40B4-BE49-F238E27FC236}">
                  <a16:creationId xmlns:a16="http://schemas.microsoft.com/office/drawing/2014/main" id="{80947788-FAFF-4760-8084-F4457AD218FE}"/>
                </a:ext>
              </a:extLst>
            </p:cNvPr>
            <p:cNvSpPr/>
            <p:nvPr/>
          </p:nvSpPr>
          <p:spPr>
            <a:xfrm rot="6778633">
              <a:off x="5135250" y="917134"/>
              <a:ext cx="556181" cy="575035"/>
            </a:xfrm>
            <a:prstGeom prst="pentag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8570AA2-5CB9-47A7-8405-5F3ED497C841}"/>
                </a:ext>
              </a:extLst>
            </p:cNvPr>
            <p:cNvCxnSpPr>
              <a:cxnSpLocks/>
              <a:stCxn id="11" idx="1"/>
            </p:cNvCxnSpPr>
            <p:nvPr/>
          </p:nvCxnSpPr>
          <p:spPr>
            <a:xfrm flipV="1">
              <a:off x="5584386" y="836386"/>
              <a:ext cx="202217" cy="1387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1D2A5DD-3A12-4B44-AA44-3225EF0DCEE7}"/>
                </a:ext>
              </a:extLst>
            </p:cNvPr>
            <p:cNvSpPr/>
            <p:nvPr/>
          </p:nvSpPr>
          <p:spPr>
            <a:xfrm>
              <a:off x="4268891" y="139058"/>
              <a:ext cx="606216" cy="50547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984A46C4-779D-4702-903F-3B425B3919AE}"/>
                </a:ext>
              </a:extLst>
            </p:cNvPr>
            <p:cNvCxnSpPr>
              <a:cxnSpLocks/>
              <a:stCxn id="21" idx="3"/>
              <a:endCxn id="4" idx="4"/>
            </p:cNvCxnSpPr>
            <p:nvPr/>
          </p:nvCxnSpPr>
          <p:spPr>
            <a:xfrm>
              <a:off x="4875107" y="391793"/>
              <a:ext cx="20643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2CEA1B8-CB15-46BA-80EA-4C68B68AEA77}"/>
                </a:ext>
              </a:extLst>
            </p:cNvPr>
            <p:cNvSpPr/>
            <p:nvPr/>
          </p:nvSpPr>
          <p:spPr>
            <a:xfrm>
              <a:off x="4268893" y="997914"/>
              <a:ext cx="606216" cy="50547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D742434-3C2B-4CA6-A0FC-B4E9AC211A9C}"/>
                </a:ext>
              </a:extLst>
            </p:cNvPr>
            <p:cNvCxnSpPr>
              <a:cxnSpLocks/>
              <a:stCxn id="28" idx="3"/>
            </p:cNvCxnSpPr>
            <p:nvPr/>
          </p:nvCxnSpPr>
          <p:spPr>
            <a:xfrm>
              <a:off x="4875109" y="1250649"/>
              <a:ext cx="20643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C3250E2F-6E73-4023-9585-84D70E46C2A8}"/>
                </a:ext>
              </a:extLst>
            </p:cNvPr>
            <p:cNvSpPr/>
            <p:nvPr/>
          </p:nvSpPr>
          <p:spPr>
            <a:xfrm>
              <a:off x="5621633" y="619680"/>
              <a:ext cx="329938" cy="31108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Pentagon 32">
              <a:extLst>
                <a:ext uri="{FF2B5EF4-FFF2-40B4-BE49-F238E27FC236}">
                  <a16:creationId xmlns:a16="http://schemas.microsoft.com/office/drawing/2014/main" id="{32AAEBA4-2B54-4D7A-A283-3279C5F68EAA}"/>
                </a:ext>
              </a:extLst>
            </p:cNvPr>
            <p:cNvSpPr/>
            <p:nvPr/>
          </p:nvSpPr>
          <p:spPr>
            <a:xfrm rot="6778633">
              <a:off x="5135250" y="1832456"/>
              <a:ext cx="556181" cy="575035"/>
            </a:xfrm>
            <a:prstGeom prst="pentag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5007F2DF-8E73-45A2-9FE1-66E20F6A449F}"/>
                </a:ext>
              </a:extLst>
            </p:cNvPr>
            <p:cNvSpPr/>
            <p:nvPr/>
          </p:nvSpPr>
          <p:spPr>
            <a:xfrm>
              <a:off x="4268892" y="1913236"/>
              <a:ext cx="606216" cy="50547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89E327BC-32D3-45BD-B475-2691E2C12D7A}"/>
                </a:ext>
              </a:extLst>
            </p:cNvPr>
            <p:cNvCxnSpPr>
              <a:cxnSpLocks/>
              <a:stCxn id="36" idx="3"/>
              <a:endCxn id="33" idx="4"/>
            </p:cNvCxnSpPr>
            <p:nvPr/>
          </p:nvCxnSpPr>
          <p:spPr>
            <a:xfrm>
              <a:off x="4875108" y="2165971"/>
              <a:ext cx="20643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CA528BEA-0BAD-4875-84EC-2E4B1CDB62CF}"/>
                </a:ext>
              </a:extLst>
            </p:cNvPr>
            <p:cNvCxnSpPr>
              <a:cxnSpLocks/>
            </p:cNvCxnSpPr>
            <p:nvPr/>
          </p:nvCxnSpPr>
          <p:spPr>
            <a:xfrm>
              <a:off x="5366410" y="1488508"/>
              <a:ext cx="420194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054F1F2A-44F2-47B5-949D-1D955060CE62}"/>
                </a:ext>
              </a:extLst>
            </p:cNvPr>
            <p:cNvSpPr/>
            <p:nvPr/>
          </p:nvSpPr>
          <p:spPr>
            <a:xfrm>
              <a:off x="5621634" y="1478538"/>
              <a:ext cx="329938" cy="31108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F2196287-C042-48CA-900D-C7BEDE269BA6}"/>
                </a:ext>
              </a:extLst>
            </p:cNvPr>
            <p:cNvCxnSpPr>
              <a:cxnSpLocks/>
              <a:endCxn id="41" idx="4"/>
            </p:cNvCxnSpPr>
            <p:nvPr/>
          </p:nvCxnSpPr>
          <p:spPr>
            <a:xfrm flipV="1">
              <a:off x="5584829" y="1789623"/>
              <a:ext cx="201774" cy="10082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Pentagon 137">
              <a:extLst>
                <a:ext uri="{FF2B5EF4-FFF2-40B4-BE49-F238E27FC236}">
                  <a16:creationId xmlns:a16="http://schemas.microsoft.com/office/drawing/2014/main" id="{11273343-83DE-4300-AC99-3ADCAFB4C8EF}"/>
                </a:ext>
              </a:extLst>
            </p:cNvPr>
            <p:cNvSpPr/>
            <p:nvPr/>
          </p:nvSpPr>
          <p:spPr>
            <a:xfrm rot="14821367" flipH="1">
              <a:off x="2747333" y="59710"/>
              <a:ext cx="556181" cy="572171"/>
            </a:xfrm>
            <a:prstGeom prst="pentag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09941E0A-4A90-4B21-9B1A-BF3E10AAD76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654018" y="629650"/>
              <a:ext cx="418101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Pentagon 139">
              <a:extLst>
                <a:ext uri="{FF2B5EF4-FFF2-40B4-BE49-F238E27FC236}">
                  <a16:creationId xmlns:a16="http://schemas.microsoft.com/office/drawing/2014/main" id="{742F8A67-651B-4B50-9D67-53AE7B75C9A7}"/>
                </a:ext>
              </a:extLst>
            </p:cNvPr>
            <p:cNvSpPr/>
            <p:nvPr/>
          </p:nvSpPr>
          <p:spPr>
            <a:xfrm rot="14821367" flipH="1">
              <a:off x="2747332" y="918566"/>
              <a:ext cx="556181" cy="572171"/>
            </a:xfrm>
            <a:prstGeom prst="pentag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991EC3FB-6477-4672-8A15-113F0C74C2BC}"/>
                </a:ext>
              </a:extLst>
            </p:cNvPr>
            <p:cNvCxnSpPr>
              <a:cxnSpLocks/>
              <a:stCxn id="140" idx="1"/>
            </p:cNvCxnSpPr>
            <p:nvPr/>
          </p:nvCxnSpPr>
          <p:spPr>
            <a:xfrm flipH="1" flipV="1">
              <a:off x="2654018" y="836386"/>
              <a:ext cx="201210" cy="1387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94904BE3-896C-4D45-8D5C-7C71B8641F1A}"/>
                </a:ext>
              </a:extLst>
            </p:cNvPr>
            <p:cNvSpPr/>
            <p:nvPr/>
          </p:nvSpPr>
          <p:spPr>
            <a:xfrm flipH="1">
              <a:off x="3560975" y="139058"/>
              <a:ext cx="603197" cy="50547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E9712E4C-D710-4E34-AA85-B8EC1B8D4D4D}"/>
                </a:ext>
              </a:extLst>
            </p:cNvPr>
            <p:cNvCxnSpPr>
              <a:cxnSpLocks/>
              <a:stCxn id="142" idx="3"/>
              <a:endCxn id="138" idx="4"/>
            </p:cNvCxnSpPr>
            <p:nvPr/>
          </p:nvCxnSpPr>
          <p:spPr>
            <a:xfrm flipH="1">
              <a:off x="3355567" y="391793"/>
              <a:ext cx="2054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Rectangle 143">
              <a:extLst>
                <a:ext uri="{FF2B5EF4-FFF2-40B4-BE49-F238E27FC236}">
                  <a16:creationId xmlns:a16="http://schemas.microsoft.com/office/drawing/2014/main" id="{3F99E1CC-B56F-4154-A459-6433A4A293F7}"/>
                </a:ext>
              </a:extLst>
            </p:cNvPr>
            <p:cNvSpPr/>
            <p:nvPr/>
          </p:nvSpPr>
          <p:spPr>
            <a:xfrm flipH="1">
              <a:off x="3560973" y="997914"/>
              <a:ext cx="603197" cy="50547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64E5DD0C-F61E-4C69-936D-E888F6D080A8}"/>
                </a:ext>
              </a:extLst>
            </p:cNvPr>
            <p:cNvCxnSpPr>
              <a:cxnSpLocks/>
              <a:stCxn id="144" idx="3"/>
            </p:cNvCxnSpPr>
            <p:nvPr/>
          </p:nvCxnSpPr>
          <p:spPr>
            <a:xfrm flipH="1">
              <a:off x="3355565" y="1250649"/>
              <a:ext cx="2054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60B7E6D1-E222-448D-8AD3-E16C09B75F04}"/>
                </a:ext>
              </a:extLst>
            </p:cNvPr>
            <p:cNvSpPr/>
            <p:nvPr/>
          </p:nvSpPr>
          <p:spPr>
            <a:xfrm flipH="1">
              <a:off x="2489872" y="619680"/>
              <a:ext cx="328295" cy="31108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" name="Pentagon 146">
              <a:extLst>
                <a:ext uri="{FF2B5EF4-FFF2-40B4-BE49-F238E27FC236}">
                  <a16:creationId xmlns:a16="http://schemas.microsoft.com/office/drawing/2014/main" id="{CF4AA061-8601-4AC3-8826-27166AB74F89}"/>
                </a:ext>
              </a:extLst>
            </p:cNvPr>
            <p:cNvSpPr/>
            <p:nvPr/>
          </p:nvSpPr>
          <p:spPr>
            <a:xfrm rot="14821367" flipH="1">
              <a:off x="2747332" y="1833888"/>
              <a:ext cx="556181" cy="572171"/>
            </a:xfrm>
            <a:prstGeom prst="pentag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694E615E-E3CE-4561-8ECA-09CBB504044F}"/>
                </a:ext>
              </a:extLst>
            </p:cNvPr>
            <p:cNvSpPr/>
            <p:nvPr/>
          </p:nvSpPr>
          <p:spPr>
            <a:xfrm flipH="1">
              <a:off x="3560974" y="1913236"/>
              <a:ext cx="603197" cy="50547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0" name="Straight Connector 149">
              <a:extLst>
                <a:ext uri="{FF2B5EF4-FFF2-40B4-BE49-F238E27FC236}">
                  <a16:creationId xmlns:a16="http://schemas.microsoft.com/office/drawing/2014/main" id="{F7336524-7822-40F2-B745-ADF8CD76FB26}"/>
                </a:ext>
              </a:extLst>
            </p:cNvPr>
            <p:cNvCxnSpPr>
              <a:cxnSpLocks/>
              <a:stCxn id="149" idx="3"/>
              <a:endCxn id="147" idx="4"/>
            </p:cNvCxnSpPr>
            <p:nvPr/>
          </p:nvCxnSpPr>
          <p:spPr>
            <a:xfrm flipH="1">
              <a:off x="3355566" y="2165971"/>
              <a:ext cx="2054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43DC8061-6D2B-45B0-A29A-720A520BB55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654017" y="1488508"/>
              <a:ext cx="418101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3C65799C-5BD4-4289-9852-40192F233073}"/>
                </a:ext>
              </a:extLst>
            </p:cNvPr>
            <p:cNvSpPr/>
            <p:nvPr/>
          </p:nvSpPr>
          <p:spPr>
            <a:xfrm flipH="1">
              <a:off x="2489871" y="1478538"/>
              <a:ext cx="328295" cy="31108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3979EACB-DB60-41CA-A554-5B279A4EA781}"/>
                </a:ext>
              </a:extLst>
            </p:cNvPr>
            <p:cNvCxnSpPr>
              <a:cxnSpLocks/>
              <a:endCxn id="152" idx="4"/>
            </p:cNvCxnSpPr>
            <p:nvPr/>
          </p:nvCxnSpPr>
          <p:spPr>
            <a:xfrm flipH="1" flipV="1">
              <a:off x="2654018" y="1789623"/>
              <a:ext cx="200769" cy="10082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0" name="Group 189">
            <a:extLst>
              <a:ext uri="{FF2B5EF4-FFF2-40B4-BE49-F238E27FC236}">
                <a16:creationId xmlns:a16="http://schemas.microsoft.com/office/drawing/2014/main" id="{4E9F2550-10D4-41F7-B7A8-D408AB6202D9}"/>
              </a:ext>
            </a:extLst>
          </p:cNvPr>
          <p:cNvGrpSpPr/>
          <p:nvPr/>
        </p:nvGrpSpPr>
        <p:grpSpPr>
          <a:xfrm>
            <a:off x="0" y="2726619"/>
            <a:ext cx="7244518" cy="4663199"/>
            <a:chOff x="524130" y="2418705"/>
            <a:chExt cx="7244518" cy="4663199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2AC26FE-E553-4E61-872A-08E5597B6400}"/>
                </a:ext>
              </a:extLst>
            </p:cNvPr>
            <p:cNvCxnSpPr>
              <a:cxnSpLocks/>
            </p:cNvCxnSpPr>
            <p:nvPr/>
          </p:nvCxnSpPr>
          <p:spPr>
            <a:xfrm>
              <a:off x="7084451" y="2837809"/>
              <a:ext cx="420194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5A87F505-ADF6-48F2-8C10-4FA6BB94250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02428" y="3044545"/>
              <a:ext cx="202217" cy="1387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9EA7BE4E-E1EE-45DF-A6A2-E10CB51F09DB}"/>
                </a:ext>
              </a:extLst>
            </p:cNvPr>
            <p:cNvSpPr/>
            <p:nvPr/>
          </p:nvSpPr>
          <p:spPr>
            <a:xfrm>
              <a:off x="7339675" y="2827839"/>
              <a:ext cx="329938" cy="31108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Pentagon 44">
              <a:extLst>
                <a:ext uri="{FF2B5EF4-FFF2-40B4-BE49-F238E27FC236}">
                  <a16:creationId xmlns:a16="http://schemas.microsoft.com/office/drawing/2014/main" id="{1335573E-7350-4CA8-A6AF-2AAD3A11F9FA}"/>
                </a:ext>
              </a:extLst>
            </p:cNvPr>
            <p:cNvSpPr/>
            <p:nvPr/>
          </p:nvSpPr>
          <p:spPr>
            <a:xfrm rot="6778633">
              <a:off x="6853289" y="3133971"/>
              <a:ext cx="556181" cy="575035"/>
            </a:xfrm>
            <a:prstGeom prst="pentag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BCD7A81D-6A83-45BE-B583-651AA01747AD}"/>
                </a:ext>
              </a:extLst>
            </p:cNvPr>
            <p:cNvCxnSpPr>
              <a:cxnSpLocks/>
            </p:cNvCxnSpPr>
            <p:nvPr/>
          </p:nvCxnSpPr>
          <p:spPr>
            <a:xfrm>
              <a:off x="7084449" y="3705343"/>
              <a:ext cx="420194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Pentagon 46">
              <a:extLst>
                <a:ext uri="{FF2B5EF4-FFF2-40B4-BE49-F238E27FC236}">
                  <a16:creationId xmlns:a16="http://schemas.microsoft.com/office/drawing/2014/main" id="{A67C395D-DC23-4B5C-B6CF-161B82E8A998}"/>
                </a:ext>
              </a:extLst>
            </p:cNvPr>
            <p:cNvSpPr/>
            <p:nvPr/>
          </p:nvSpPr>
          <p:spPr>
            <a:xfrm rot="6778633">
              <a:off x="6853290" y="3992827"/>
              <a:ext cx="556181" cy="575035"/>
            </a:xfrm>
            <a:prstGeom prst="pentag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E64F4E1-7B43-4641-B4E2-31424748B3F6}"/>
                </a:ext>
              </a:extLst>
            </p:cNvPr>
            <p:cNvCxnSpPr>
              <a:cxnSpLocks/>
              <a:stCxn id="47" idx="1"/>
            </p:cNvCxnSpPr>
            <p:nvPr/>
          </p:nvCxnSpPr>
          <p:spPr>
            <a:xfrm flipV="1">
              <a:off x="7302426" y="3912079"/>
              <a:ext cx="202217" cy="1387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41DB6F3-267B-4DEB-B46D-7C60297AB258}"/>
                </a:ext>
              </a:extLst>
            </p:cNvPr>
            <p:cNvSpPr/>
            <p:nvPr/>
          </p:nvSpPr>
          <p:spPr>
            <a:xfrm>
              <a:off x="5986931" y="3214751"/>
              <a:ext cx="606216" cy="50547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597664AC-4B01-427F-8A8C-D5D5531CAA9C}"/>
                </a:ext>
              </a:extLst>
            </p:cNvPr>
            <p:cNvCxnSpPr>
              <a:cxnSpLocks/>
              <a:stCxn id="49" idx="3"/>
              <a:endCxn id="45" idx="4"/>
            </p:cNvCxnSpPr>
            <p:nvPr/>
          </p:nvCxnSpPr>
          <p:spPr>
            <a:xfrm>
              <a:off x="6593147" y="3467486"/>
              <a:ext cx="20643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FDDBA410-92D3-40F5-B921-AC130CDF90F6}"/>
                </a:ext>
              </a:extLst>
            </p:cNvPr>
            <p:cNvSpPr/>
            <p:nvPr/>
          </p:nvSpPr>
          <p:spPr>
            <a:xfrm>
              <a:off x="5986933" y="4073607"/>
              <a:ext cx="606216" cy="50547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AB220E29-32FF-4F94-AA4F-356509AAB11E}"/>
                </a:ext>
              </a:extLst>
            </p:cNvPr>
            <p:cNvCxnSpPr>
              <a:cxnSpLocks/>
              <a:stCxn id="51" idx="3"/>
            </p:cNvCxnSpPr>
            <p:nvPr/>
          </p:nvCxnSpPr>
          <p:spPr>
            <a:xfrm>
              <a:off x="6593149" y="4326342"/>
              <a:ext cx="20643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07024AA6-3AAB-4DF1-BB1E-D28DFD5F0920}"/>
                </a:ext>
              </a:extLst>
            </p:cNvPr>
            <p:cNvSpPr/>
            <p:nvPr/>
          </p:nvSpPr>
          <p:spPr>
            <a:xfrm>
              <a:off x="7339673" y="3695373"/>
              <a:ext cx="329938" cy="31108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Pentagon 53">
              <a:extLst>
                <a:ext uri="{FF2B5EF4-FFF2-40B4-BE49-F238E27FC236}">
                  <a16:creationId xmlns:a16="http://schemas.microsoft.com/office/drawing/2014/main" id="{77420624-6ED2-496F-A302-513A949B00B5}"/>
                </a:ext>
              </a:extLst>
            </p:cNvPr>
            <p:cNvSpPr/>
            <p:nvPr/>
          </p:nvSpPr>
          <p:spPr>
            <a:xfrm rot="6778633">
              <a:off x="6853290" y="4908149"/>
              <a:ext cx="556181" cy="575035"/>
            </a:xfrm>
            <a:prstGeom prst="pentag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8550D379-2676-4D31-B9F8-DD6AF25CD5A6}"/>
                </a:ext>
              </a:extLst>
            </p:cNvPr>
            <p:cNvCxnSpPr>
              <a:cxnSpLocks/>
            </p:cNvCxnSpPr>
            <p:nvPr/>
          </p:nvCxnSpPr>
          <p:spPr>
            <a:xfrm>
              <a:off x="7084450" y="5479521"/>
              <a:ext cx="420194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6B96D23B-25B1-4EB7-A13A-FB1A856083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02427" y="5686257"/>
              <a:ext cx="202217" cy="1387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05A6D0E0-C39C-4800-B001-2D2F1EA76E38}"/>
                </a:ext>
              </a:extLst>
            </p:cNvPr>
            <p:cNvSpPr/>
            <p:nvPr/>
          </p:nvSpPr>
          <p:spPr>
            <a:xfrm>
              <a:off x="5986932" y="4988929"/>
              <a:ext cx="606216" cy="50547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48678163-9D7F-4B26-B887-3E30024D04FB}"/>
                </a:ext>
              </a:extLst>
            </p:cNvPr>
            <p:cNvCxnSpPr>
              <a:cxnSpLocks/>
              <a:stCxn id="57" idx="3"/>
              <a:endCxn id="54" idx="4"/>
            </p:cNvCxnSpPr>
            <p:nvPr/>
          </p:nvCxnSpPr>
          <p:spPr>
            <a:xfrm>
              <a:off x="6593148" y="5241664"/>
              <a:ext cx="20643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866D9282-16EF-4260-B8D6-E1390B50A795}"/>
                </a:ext>
              </a:extLst>
            </p:cNvPr>
            <p:cNvSpPr/>
            <p:nvPr/>
          </p:nvSpPr>
          <p:spPr>
            <a:xfrm>
              <a:off x="7339674" y="5469551"/>
              <a:ext cx="329938" cy="31108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F2196AE-4273-46AF-A7B3-4CF89BD4DFB1}"/>
                </a:ext>
              </a:extLst>
            </p:cNvPr>
            <p:cNvCxnSpPr>
              <a:cxnSpLocks/>
            </p:cNvCxnSpPr>
            <p:nvPr/>
          </p:nvCxnSpPr>
          <p:spPr>
            <a:xfrm>
              <a:off x="7084450" y="4564201"/>
              <a:ext cx="420194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AAAB0BAA-CC7C-40F5-B6D7-188704CDA5C4}"/>
                </a:ext>
              </a:extLst>
            </p:cNvPr>
            <p:cNvSpPr/>
            <p:nvPr/>
          </p:nvSpPr>
          <p:spPr>
            <a:xfrm>
              <a:off x="7339674" y="4554231"/>
              <a:ext cx="329938" cy="31108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24392A8-01F4-4051-B0FD-6A6D59E43812}"/>
                </a:ext>
              </a:extLst>
            </p:cNvPr>
            <p:cNvCxnSpPr>
              <a:cxnSpLocks/>
              <a:endCxn id="61" idx="4"/>
            </p:cNvCxnSpPr>
            <p:nvPr/>
          </p:nvCxnSpPr>
          <p:spPr>
            <a:xfrm flipV="1">
              <a:off x="7302869" y="4865316"/>
              <a:ext cx="201774" cy="10082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Pentagon 62">
              <a:extLst>
                <a:ext uri="{FF2B5EF4-FFF2-40B4-BE49-F238E27FC236}">
                  <a16:creationId xmlns:a16="http://schemas.microsoft.com/office/drawing/2014/main" id="{361152B6-1156-45DC-896A-6AABE5DD0FB0}"/>
                </a:ext>
              </a:extLst>
            </p:cNvPr>
            <p:cNvSpPr/>
            <p:nvPr/>
          </p:nvSpPr>
          <p:spPr>
            <a:xfrm rot="6778633">
              <a:off x="6853289" y="5770064"/>
              <a:ext cx="556181" cy="575035"/>
            </a:xfrm>
            <a:prstGeom prst="pentag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ADFC699-F878-42F7-B82C-56C89D5F03F4}"/>
                </a:ext>
              </a:extLst>
            </p:cNvPr>
            <p:cNvSpPr/>
            <p:nvPr/>
          </p:nvSpPr>
          <p:spPr>
            <a:xfrm>
              <a:off x="5986931" y="5850844"/>
              <a:ext cx="606216" cy="50547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C5B9F24A-C792-43C6-904C-B8B6DF675C28}"/>
                </a:ext>
              </a:extLst>
            </p:cNvPr>
            <p:cNvCxnSpPr>
              <a:cxnSpLocks/>
              <a:stCxn id="64" idx="3"/>
              <a:endCxn id="63" idx="4"/>
            </p:cNvCxnSpPr>
            <p:nvPr/>
          </p:nvCxnSpPr>
          <p:spPr>
            <a:xfrm>
              <a:off x="6593147" y="6103579"/>
              <a:ext cx="20643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C67F3525-9F7D-464D-83DB-975965A4F90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49165" y="3702986"/>
              <a:ext cx="418101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Pentagon 68">
              <a:extLst>
                <a:ext uri="{FF2B5EF4-FFF2-40B4-BE49-F238E27FC236}">
                  <a16:creationId xmlns:a16="http://schemas.microsoft.com/office/drawing/2014/main" id="{877E396E-C3EE-45E4-8786-7EA012E92984}"/>
                </a:ext>
              </a:extLst>
            </p:cNvPr>
            <p:cNvSpPr/>
            <p:nvPr/>
          </p:nvSpPr>
          <p:spPr>
            <a:xfrm rot="14821367" flipH="1">
              <a:off x="4442479" y="3991902"/>
              <a:ext cx="556181" cy="572171"/>
            </a:xfrm>
            <a:prstGeom prst="pentag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2CEFBE1D-1310-4372-A853-FDE169DA416C}"/>
                </a:ext>
              </a:extLst>
            </p:cNvPr>
            <p:cNvCxnSpPr>
              <a:cxnSpLocks/>
              <a:stCxn id="69" idx="1"/>
            </p:cNvCxnSpPr>
            <p:nvPr/>
          </p:nvCxnSpPr>
          <p:spPr>
            <a:xfrm flipH="1" flipV="1">
              <a:off x="4349165" y="3909722"/>
              <a:ext cx="201210" cy="1387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E5B41754-04E4-4F7D-8DB7-05D339140985}"/>
                </a:ext>
              </a:extLst>
            </p:cNvPr>
            <p:cNvSpPr/>
            <p:nvPr/>
          </p:nvSpPr>
          <p:spPr>
            <a:xfrm flipH="1">
              <a:off x="5256120" y="4071250"/>
              <a:ext cx="603197" cy="50547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8E2F2D53-FF74-4CFB-8A64-D0CA23525867}"/>
                </a:ext>
              </a:extLst>
            </p:cNvPr>
            <p:cNvCxnSpPr>
              <a:cxnSpLocks/>
              <a:stCxn id="73" idx="3"/>
            </p:cNvCxnSpPr>
            <p:nvPr/>
          </p:nvCxnSpPr>
          <p:spPr>
            <a:xfrm flipH="1">
              <a:off x="5050712" y="4323985"/>
              <a:ext cx="2054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46900261-8DB8-4697-B6A6-A9CD70404FE9}"/>
                </a:ext>
              </a:extLst>
            </p:cNvPr>
            <p:cNvSpPr/>
            <p:nvPr/>
          </p:nvSpPr>
          <p:spPr>
            <a:xfrm flipH="1">
              <a:off x="4185019" y="3693016"/>
              <a:ext cx="328295" cy="31108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Pentagon 75">
              <a:extLst>
                <a:ext uri="{FF2B5EF4-FFF2-40B4-BE49-F238E27FC236}">
                  <a16:creationId xmlns:a16="http://schemas.microsoft.com/office/drawing/2014/main" id="{ED8EF1AB-7832-40FB-80A9-8B0633CC07FE}"/>
                </a:ext>
              </a:extLst>
            </p:cNvPr>
            <p:cNvSpPr/>
            <p:nvPr/>
          </p:nvSpPr>
          <p:spPr>
            <a:xfrm rot="14821367" flipH="1">
              <a:off x="4442479" y="4907224"/>
              <a:ext cx="556181" cy="572171"/>
            </a:xfrm>
            <a:prstGeom prst="pentag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53B7D97-24A2-4D8E-BE2F-CDCD5C093EB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49164" y="5477164"/>
              <a:ext cx="418101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95CF0372-2D4F-4961-A39A-57BAE89E444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49164" y="5683900"/>
              <a:ext cx="201210" cy="1387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E42F7CDC-7938-4B12-B70E-A0C7476A6EDD}"/>
                </a:ext>
              </a:extLst>
            </p:cNvPr>
            <p:cNvSpPr/>
            <p:nvPr/>
          </p:nvSpPr>
          <p:spPr>
            <a:xfrm flipH="1">
              <a:off x="5256121" y="4986572"/>
              <a:ext cx="603197" cy="50547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E69D28C9-14C9-44C2-878B-F61C23904C02}"/>
                </a:ext>
              </a:extLst>
            </p:cNvPr>
            <p:cNvCxnSpPr>
              <a:cxnSpLocks/>
              <a:stCxn id="79" idx="3"/>
              <a:endCxn id="76" idx="4"/>
            </p:cNvCxnSpPr>
            <p:nvPr/>
          </p:nvCxnSpPr>
          <p:spPr>
            <a:xfrm flipH="1">
              <a:off x="5050713" y="5239307"/>
              <a:ext cx="2054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8AB7A8BB-8084-49BC-8EEB-F73CA4B6F9B7}"/>
                </a:ext>
              </a:extLst>
            </p:cNvPr>
            <p:cNvSpPr/>
            <p:nvPr/>
          </p:nvSpPr>
          <p:spPr>
            <a:xfrm flipH="1">
              <a:off x="4185018" y="5467194"/>
              <a:ext cx="328295" cy="31108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3137C969-B564-4A10-972B-8AB43F86E99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349164" y="4561844"/>
              <a:ext cx="418101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7BCD136B-B293-4F3B-A4D0-17EF68DBC842}"/>
                </a:ext>
              </a:extLst>
            </p:cNvPr>
            <p:cNvSpPr/>
            <p:nvPr/>
          </p:nvSpPr>
          <p:spPr>
            <a:xfrm flipH="1">
              <a:off x="4185018" y="4551874"/>
              <a:ext cx="328295" cy="31108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7B216689-7279-47B4-8A2E-85A69892D8D9}"/>
                </a:ext>
              </a:extLst>
            </p:cNvPr>
            <p:cNvCxnSpPr>
              <a:cxnSpLocks/>
              <a:endCxn id="83" idx="4"/>
            </p:cNvCxnSpPr>
            <p:nvPr/>
          </p:nvCxnSpPr>
          <p:spPr>
            <a:xfrm flipH="1" flipV="1">
              <a:off x="4349165" y="4862959"/>
              <a:ext cx="200769" cy="10082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Pentagon 84">
              <a:extLst>
                <a:ext uri="{FF2B5EF4-FFF2-40B4-BE49-F238E27FC236}">
                  <a16:creationId xmlns:a16="http://schemas.microsoft.com/office/drawing/2014/main" id="{2BBDC082-B2E7-483E-B2DB-9FBC840F38EB}"/>
                </a:ext>
              </a:extLst>
            </p:cNvPr>
            <p:cNvSpPr/>
            <p:nvPr/>
          </p:nvSpPr>
          <p:spPr>
            <a:xfrm rot="14821367" flipH="1">
              <a:off x="4442480" y="5769139"/>
              <a:ext cx="556181" cy="572171"/>
            </a:xfrm>
            <a:prstGeom prst="pentag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E57AE852-ECE2-4306-8B52-DDE1BEA5ACC7}"/>
                </a:ext>
              </a:extLst>
            </p:cNvPr>
            <p:cNvSpPr/>
            <p:nvPr/>
          </p:nvSpPr>
          <p:spPr>
            <a:xfrm flipH="1">
              <a:off x="5256122" y="5848487"/>
              <a:ext cx="603197" cy="50547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3EBF2E65-4B66-458E-88D5-CE17E3DC54D4}"/>
                </a:ext>
              </a:extLst>
            </p:cNvPr>
            <p:cNvCxnSpPr>
              <a:cxnSpLocks/>
              <a:stCxn id="86" idx="3"/>
              <a:endCxn id="85" idx="4"/>
            </p:cNvCxnSpPr>
            <p:nvPr/>
          </p:nvCxnSpPr>
          <p:spPr>
            <a:xfrm flipH="1">
              <a:off x="5050714" y="6101222"/>
              <a:ext cx="2054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ED6C2B83-6380-43F9-B280-55E1BEBBA022}"/>
                </a:ext>
              </a:extLst>
            </p:cNvPr>
            <p:cNvCxnSpPr>
              <a:cxnSpLocks/>
            </p:cNvCxnSpPr>
            <p:nvPr/>
          </p:nvCxnSpPr>
          <p:spPr>
            <a:xfrm>
              <a:off x="3509032" y="3729331"/>
              <a:ext cx="420194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Pentagon 94">
              <a:extLst>
                <a:ext uri="{FF2B5EF4-FFF2-40B4-BE49-F238E27FC236}">
                  <a16:creationId xmlns:a16="http://schemas.microsoft.com/office/drawing/2014/main" id="{F5579A57-350E-42F4-9756-D0492FE911D1}"/>
                </a:ext>
              </a:extLst>
            </p:cNvPr>
            <p:cNvSpPr/>
            <p:nvPr/>
          </p:nvSpPr>
          <p:spPr>
            <a:xfrm rot="6778633">
              <a:off x="3277873" y="4016815"/>
              <a:ext cx="556181" cy="575035"/>
            </a:xfrm>
            <a:prstGeom prst="pentag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3E4C006F-5B8A-4636-9532-DDAB0E7ED7D7}"/>
                </a:ext>
              </a:extLst>
            </p:cNvPr>
            <p:cNvCxnSpPr>
              <a:cxnSpLocks/>
              <a:stCxn id="95" idx="1"/>
            </p:cNvCxnSpPr>
            <p:nvPr/>
          </p:nvCxnSpPr>
          <p:spPr>
            <a:xfrm flipV="1">
              <a:off x="3727009" y="3936067"/>
              <a:ext cx="202217" cy="1387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CD53BFF0-2C18-485D-9D49-829D57F057C9}"/>
                </a:ext>
              </a:extLst>
            </p:cNvPr>
            <p:cNvSpPr/>
            <p:nvPr/>
          </p:nvSpPr>
          <p:spPr>
            <a:xfrm>
              <a:off x="2411516" y="4097595"/>
              <a:ext cx="606216" cy="50547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9DE7AEAF-7AC7-4FB3-9AEA-3D2FC3A7D7A4}"/>
                </a:ext>
              </a:extLst>
            </p:cNvPr>
            <p:cNvCxnSpPr>
              <a:cxnSpLocks/>
              <a:stCxn id="99" idx="3"/>
            </p:cNvCxnSpPr>
            <p:nvPr/>
          </p:nvCxnSpPr>
          <p:spPr>
            <a:xfrm>
              <a:off x="3017732" y="4350330"/>
              <a:ext cx="20643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68165105-9A75-4DC3-8EEC-59D33368EF18}"/>
                </a:ext>
              </a:extLst>
            </p:cNvPr>
            <p:cNvSpPr/>
            <p:nvPr/>
          </p:nvSpPr>
          <p:spPr>
            <a:xfrm>
              <a:off x="3764256" y="3719361"/>
              <a:ext cx="329938" cy="31108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Pentagon 101">
              <a:extLst>
                <a:ext uri="{FF2B5EF4-FFF2-40B4-BE49-F238E27FC236}">
                  <a16:creationId xmlns:a16="http://schemas.microsoft.com/office/drawing/2014/main" id="{AF53F6C9-0A5F-4549-8985-5A5F87E6FB5D}"/>
                </a:ext>
              </a:extLst>
            </p:cNvPr>
            <p:cNvSpPr/>
            <p:nvPr/>
          </p:nvSpPr>
          <p:spPr>
            <a:xfrm rot="6778633">
              <a:off x="3277873" y="4932137"/>
              <a:ext cx="556181" cy="575035"/>
            </a:xfrm>
            <a:prstGeom prst="pentag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8C9DE77B-21DB-41CD-A79E-7512DC4BA24A}"/>
                </a:ext>
              </a:extLst>
            </p:cNvPr>
            <p:cNvCxnSpPr>
              <a:cxnSpLocks/>
            </p:cNvCxnSpPr>
            <p:nvPr/>
          </p:nvCxnSpPr>
          <p:spPr>
            <a:xfrm>
              <a:off x="3509033" y="5503509"/>
              <a:ext cx="420194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309260BC-15A7-4D55-9CE6-37B139AA1E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27010" y="5710245"/>
              <a:ext cx="202217" cy="1387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DA1506AC-5828-4FD5-9960-AE3C72936E18}"/>
                </a:ext>
              </a:extLst>
            </p:cNvPr>
            <p:cNvSpPr/>
            <p:nvPr/>
          </p:nvSpPr>
          <p:spPr>
            <a:xfrm>
              <a:off x="2411515" y="5012917"/>
              <a:ext cx="606216" cy="50547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187D2834-CA30-48F2-A67D-4D24919FC718}"/>
                </a:ext>
              </a:extLst>
            </p:cNvPr>
            <p:cNvCxnSpPr>
              <a:cxnSpLocks/>
              <a:stCxn id="105" idx="3"/>
              <a:endCxn id="102" idx="4"/>
            </p:cNvCxnSpPr>
            <p:nvPr/>
          </p:nvCxnSpPr>
          <p:spPr>
            <a:xfrm>
              <a:off x="3017731" y="5265652"/>
              <a:ext cx="20643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A3167B6D-EAB0-4D84-9B77-099E252AC60A}"/>
                </a:ext>
              </a:extLst>
            </p:cNvPr>
            <p:cNvSpPr/>
            <p:nvPr/>
          </p:nvSpPr>
          <p:spPr>
            <a:xfrm>
              <a:off x="3764257" y="5493539"/>
              <a:ext cx="329938" cy="31108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C6EF7DCE-F234-4812-A15D-8729C01FF89B}"/>
                </a:ext>
              </a:extLst>
            </p:cNvPr>
            <p:cNvCxnSpPr>
              <a:cxnSpLocks/>
            </p:cNvCxnSpPr>
            <p:nvPr/>
          </p:nvCxnSpPr>
          <p:spPr>
            <a:xfrm>
              <a:off x="3509033" y="4588189"/>
              <a:ext cx="420194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32208BE7-CB24-4F19-B0AC-27902BFFD1B3}"/>
                </a:ext>
              </a:extLst>
            </p:cNvPr>
            <p:cNvSpPr/>
            <p:nvPr/>
          </p:nvSpPr>
          <p:spPr>
            <a:xfrm>
              <a:off x="3764257" y="4578219"/>
              <a:ext cx="329938" cy="31108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0BC7BEE9-1E69-47E3-91B4-B73E3ADB67D6}"/>
                </a:ext>
              </a:extLst>
            </p:cNvPr>
            <p:cNvCxnSpPr>
              <a:cxnSpLocks/>
              <a:endCxn id="109" idx="4"/>
            </p:cNvCxnSpPr>
            <p:nvPr/>
          </p:nvCxnSpPr>
          <p:spPr>
            <a:xfrm flipV="1">
              <a:off x="3727452" y="4889304"/>
              <a:ext cx="201774" cy="10082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Pentagon 110">
              <a:extLst>
                <a:ext uri="{FF2B5EF4-FFF2-40B4-BE49-F238E27FC236}">
                  <a16:creationId xmlns:a16="http://schemas.microsoft.com/office/drawing/2014/main" id="{C65C13A4-0E9B-44C6-9CDF-2E5EB9D42CAB}"/>
                </a:ext>
              </a:extLst>
            </p:cNvPr>
            <p:cNvSpPr/>
            <p:nvPr/>
          </p:nvSpPr>
          <p:spPr>
            <a:xfrm rot="6778633">
              <a:off x="3277872" y="5794052"/>
              <a:ext cx="556181" cy="575035"/>
            </a:xfrm>
            <a:prstGeom prst="pentag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DF3DF120-F837-4039-BA63-FB6F0326A2EF}"/>
                </a:ext>
              </a:extLst>
            </p:cNvPr>
            <p:cNvSpPr/>
            <p:nvPr/>
          </p:nvSpPr>
          <p:spPr>
            <a:xfrm>
              <a:off x="2411514" y="5874832"/>
              <a:ext cx="606216" cy="50547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5EF81009-6B4C-450D-B049-50727B5E9422}"/>
                </a:ext>
              </a:extLst>
            </p:cNvPr>
            <p:cNvCxnSpPr>
              <a:cxnSpLocks/>
              <a:stCxn id="112" idx="3"/>
              <a:endCxn id="111" idx="4"/>
            </p:cNvCxnSpPr>
            <p:nvPr/>
          </p:nvCxnSpPr>
          <p:spPr>
            <a:xfrm>
              <a:off x="3017730" y="6127567"/>
              <a:ext cx="20643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580DCD22-4F7A-46B5-9F15-C0D563DD5E7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73746" y="3066176"/>
              <a:ext cx="201210" cy="1387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Pentagon 115">
              <a:extLst>
                <a:ext uri="{FF2B5EF4-FFF2-40B4-BE49-F238E27FC236}">
                  <a16:creationId xmlns:a16="http://schemas.microsoft.com/office/drawing/2014/main" id="{B71D8031-47B9-42F5-8E1C-BF461CA4F07F}"/>
                </a:ext>
              </a:extLst>
            </p:cNvPr>
            <p:cNvSpPr/>
            <p:nvPr/>
          </p:nvSpPr>
          <p:spPr>
            <a:xfrm rot="14821367" flipH="1">
              <a:off x="867063" y="3157034"/>
              <a:ext cx="556181" cy="572171"/>
            </a:xfrm>
            <a:prstGeom prst="pentag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6280F570-0CD9-4B3A-A07E-736BF23625A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3748" y="3726974"/>
              <a:ext cx="418101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Pentagon 117">
              <a:extLst>
                <a:ext uri="{FF2B5EF4-FFF2-40B4-BE49-F238E27FC236}">
                  <a16:creationId xmlns:a16="http://schemas.microsoft.com/office/drawing/2014/main" id="{CD974714-D88C-46E8-99AC-FF3A6CBB4066}"/>
                </a:ext>
              </a:extLst>
            </p:cNvPr>
            <p:cNvSpPr/>
            <p:nvPr/>
          </p:nvSpPr>
          <p:spPr>
            <a:xfrm rot="14821367" flipH="1">
              <a:off x="867062" y="4015890"/>
              <a:ext cx="556181" cy="572171"/>
            </a:xfrm>
            <a:prstGeom prst="pentag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7B25A380-C025-4C5B-93C5-1CB0E0EBBB1B}"/>
                </a:ext>
              </a:extLst>
            </p:cNvPr>
            <p:cNvCxnSpPr>
              <a:cxnSpLocks/>
              <a:stCxn id="118" idx="1"/>
            </p:cNvCxnSpPr>
            <p:nvPr/>
          </p:nvCxnSpPr>
          <p:spPr>
            <a:xfrm flipH="1" flipV="1">
              <a:off x="773748" y="3933710"/>
              <a:ext cx="201210" cy="1387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8CB1AA99-964E-4BE5-99B5-52C61A0B5094}"/>
                </a:ext>
              </a:extLst>
            </p:cNvPr>
            <p:cNvSpPr/>
            <p:nvPr/>
          </p:nvSpPr>
          <p:spPr>
            <a:xfrm flipH="1">
              <a:off x="1680705" y="3236382"/>
              <a:ext cx="603197" cy="50547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ACAA7629-D6FC-4213-AD93-DAEE987D22CA}"/>
                </a:ext>
              </a:extLst>
            </p:cNvPr>
            <p:cNvCxnSpPr>
              <a:cxnSpLocks/>
              <a:stCxn id="120" idx="3"/>
              <a:endCxn id="116" idx="4"/>
            </p:cNvCxnSpPr>
            <p:nvPr/>
          </p:nvCxnSpPr>
          <p:spPr>
            <a:xfrm flipH="1">
              <a:off x="1475297" y="3489117"/>
              <a:ext cx="2054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30D8A703-A4C1-4A18-BBE4-D1863559FC51}"/>
                </a:ext>
              </a:extLst>
            </p:cNvPr>
            <p:cNvSpPr/>
            <p:nvPr/>
          </p:nvSpPr>
          <p:spPr>
            <a:xfrm flipH="1">
              <a:off x="1680703" y="4095238"/>
              <a:ext cx="603197" cy="50547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C23E9054-AF79-4BB9-9CD1-549DF9EDCA5F}"/>
                </a:ext>
              </a:extLst>
            </p:cNvPr>
            <p:cNvCxnSpPr>
              <a:cxnSpLocks/>
              <a:stCxn id="122" idx="3"/>
            </p:cNvCxnSpPr>
            <p:nvPr/>
          </p:nvCxnSpPr>
          <p:spPr>
            <a:xfrm flipH="1">
              <a:off x="1475295" y="4347973"/>
              <a:ext cx="2054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6782DC4C-A2B2-41D4-B041-FFBCFC1D236C}"/>
                </a:ext>
              </a:extLst>
            </p:cNvPr>
            <p:cNvSpPr/>
            <p:nvPr/>
          </p:nvSpPr>
          <p:spPr>
            <a:xfrm flipH="1">
              <a:off x="609602" y="3717004"/>
              <a:ext cx="328295" cy="31108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Pentagon 124">
              <a:extLst>
                <a:ext uri="{FF2B5EF4-FFF2-40B4-BE49-F238E27FC236}">
                  <a16:creationId xmlns:a16="http://schemas.microsoft.com/office/drawing/2014/main" id="{AEEED557-9CAF-4CB9-BDC0-7569D3859D42}"/>
                </a:ext>
              </a:extLst>
            </p:cNvPr>
            <p:cNvSpPr/>
            <p:nvPr/>
          </p:nvSpPr>
          <p:spPr>
            <a:xfrm rot="14821367" flipH="1">
              <a:off x="867062" y="4931212"/>
              <a:ext cx="556181" cy="572171"/>
            </a:xfrm>
            <a:prstGeom prst="pentag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F79EA6DE-2754-4A00-BF1D-EFA52D04C0D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3747" y="5501152"/>
              <a:ext cx="418101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7F1362BA-6EB3-4008-83CD-A9C29FE18BE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73747" y="5707888"/>
              <a:ext cx="201210" cy="1387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EBFDF69E-483D-4AF2-A9A2-9B39C3F757E7}"/>
                </a:ext>
              </a:extLst>
            </p:cNvPr>
            <p:cNvSpPr/>
            <p:nvPr/>
          </p:nvSpPr>
          <p:spPr>
            <a:xfrm flipH="1">
              <a:off x="1680704" y="5010560"/>
              <a:ext cx="603197" cy="50547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60CE344B-FF92-4269-85D3-ECFB2A650091}"/>
                </a:ext>
              </a:extLst>
            </p:cNvPr>
            <p:cNvCxnSpPr>
              <a:cxnSpLocks/>
              <a:stCxn id="128" idx="3"/>
              <a:endCxn id="125" idx="4"/>
            </p:cNvCxnSpPr>
            <p:nvPr/>
          </p:nvCxnSpPr>
          <p:spPr>
            <a:xfrm flipH="1">
              <a:off x="1475296" y="5263295"/>
              <a:ext cx="2054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F732BDEA-B4C3-4744-BF7F-3E1141382362}"/>
                </a:ext>
              </a:extLst>
            </p:cNvPr>
            <p:cNvSpPr/>
            <p:nvPr/>
          </p:nvSpPr>
          <p:spPr>
            <a:xfrm flipH="1">
              <a:off x="609601" y="5491182"/>
              <a:ext cx="328295" cy="31108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F08E04CF-B13B-4EF5-829B-66624AA6CA5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3747" y="4585832"/>
              <a:ext cx="418101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DBC3E08E-3487-4EFB-B033-FF0780C4CDD5}"/>
                </a:ext>
              </a:extLst>
            </p:cNvPr>
            <p:cNvSpPr/>
            <p:nvPr/>
          </p:nvSpPr>
          <p:spPr>
            <a:xfrm flipH="1">
              <a:off x="609601" y="4575862"/>
              <a:ext cx="328295" cy="31108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CD8F57CD-B87A-408A-92C5-DD12CDC541AE}"/>
                </a:ext>
              </a:extLst>
            </p:cNvPr>
            <p:cNvCxnSpPr>
              <a:cxnSpLocks/>
              <a:endCxn id="132" idx="4"/>
            </p:cNvCxnSpPr>
            <p:nvPr/>
          </p:nvCxnSpPr>
          <p:spPr>
            <a:xfrm flipH="1" flipV="1">
              <a:off x="773748" y="4886947"/>
              <a:ext cx="200769" cy="10082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Pentagon 133">
              <a:extLst>
                <a:ext uri="{FF2B5EF4-FFF2-40B4-BE49-F238E27FC236}">
                  <a16:creationId xmlns:a16="http://schemas.microsoft.com/office/drawing/2014/main" id="{1D8BDE3D-8ABA-4804-909E-21FF407D6349}"/>
                </a:ext>
              </a:extLst>
            </p:cNvPr>
            <p:cNvSpPr/>
            <p:nvPr/>
          </p:nvSpPr>
          <p:spPr>
            <a:xfrm rot="14821367" flipH="1">
              <a:off x="867063" y="5793127"/>
              <a:ext cx="556181" cy="572171"/>
            </a:xfrm>
            <a:prstGeom prst="pentagon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E5E7DC07-FB9F-47DE-80AE-8F9A2A08415F}"/>
                </a:ext>
              </a:extLst>
            </p:cNvPr>
            <p:cNvSpPr/>
            <p:nvPr/>
          </p:nvSpPr>
          <p:spPr>
            <a:xfrm flipH="1">
              <a:off x="1680705" y="5872475"/>
              <a:ext cx="603197" cy="50547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BFD17E38-8338-439E-A435-3856EC69408F}"/>
                </a:ext>
              </a:extLst>
            </p:cNvPr>
            <p:cNvCxnSpPr>
              <a:cxnSpLocks/>
              <a:stCxn id="135" idx="3"/>
              <a:endCxn id="134" idx="4"/>
            </p:cNvCxnSpPr>
            <p:nvPr/>
          </p:nvCxnSpPr>
          <p:spPr>
            <a:xfrm flipH="1">
              <a:off x="1475297" y="6125210"/>
              <a:ext cx="2054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7B94F944-1413-45D9-87B1-5316E7FE3C7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53112" y="2845343"/>
              <a:ext cx="418101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0B994A8B-3CDC-475E-8418-DE0A6E566659}"/>
                </a:ext>
              </a:extLst>
            </p:cNvPr>
            <p:cNvSpPr/>
            <p:nvPr/>
          </p:nvSpPr>
          <p:spPr>
            <a:xfrm flipH="1">
              <a:off x="653217" y="2872728"/>
              <a:ext cx="328295" cy="311085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3" name="Right Bracket 172">
              <a:extLst>
                <a:ext uri="{FF2B5EF4-FFF2-40B4-BE49-F238E27FC236}">
                  <a16:creationId xmlns:a16="http://schemas.microsoft.com/office/drawing/2014/main" id="{C5494BA6-32D5-4BEC-BD6D-C3466697307E}"/>
                </a:ext>
              </a:extLst>
            </p:cNvPr>
            <p:cNvSpPr/>
            <p:nvPr/>
          </p:nvSpPr>
          <p:spPr>
            <a:xfrm rot="16200000">
              <a:off x="6390403" y="1956140"/>
              <a:ext cx="906251" cy="1831381"/>
            </a:xfrm>
            <a:prstGeom prst="rightBracket">
              <a:avLst>
                <a:gd name="adj" fmla="val 118829"/>
              </a:avLst>
            </a:prstGeom>
            <a:ln w="381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F02B5A9D-0894-49CB-8F1B-F825C7A5F28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59221" y="3438071"/>
              <a:ext cx="9427" cy="3572329"/>
            </a:xfrm>
            <a:prstGeom prst="line">
              <a:avLst/>
            </a:prstGeom>
            <a:ln w="381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D8669AA4-C61E-4FF8-9BA4-7203B339319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918411" y="3438071"/>
              <a:ext cx="9427" cy="3572329"/>
            </a:xfrm>
            <a:prstGeom prst="line">
              <a:avLst/>
            </a:prstGeom>
            <a:ln w="381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2" name="Right Bracket 181">
              <a:extLst>
                <a:ext uri="{FF2B5EF4-FFF2-40B4-BE49-F238E27FC236}">
                  <a16:creationId xmlns:a16="http://schemas.microsoft.com/office/drawing/2014/main" id="{7BDF103A-535D-4C77-BF93-E7C7E01AB77E}"/>
                </a:ext>
              </a:extLst>
            </p:cNvPr>
            <p:cNvSpPr/>
            <p:nvPr/>
          </p:nvSpPr>
          <p:spPr>
            <a:xfrm rot="16200000">
              <a:off x="996122" y="2027644"/>
              <a:ext cx="906251" cy="1831381"/>
            </a:xfrm>
            <a:prstGeom prst="rightBracket">
              <a:avLst>
                <a:gd name="adj" fmla="val 118829"/>
              </a:avLst>
            </a:prstGeom>
            <a:ln w="381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E258897E-5798-4641-A193-091397A4026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364940" y="3509575"/>
              <a:ext cx="9427" cy="3572329"/>
            </a:xfrm>
            <a:prstGeom prst="line">
              <a:avLst/>
            </a:prstGeom>
            <a:ln w="381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87917C8D-5B34-4989-B48E-4F2B0798332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24130" y="3509575"/>
              <a:ext cx="9427" cy="3572329"/>
            </a:xfrm>
            <a:prstGeom prst="line">
              <a:avLst/>
            </a:prstGeom>
            <a:ln w="381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34710056-CDE1-4258-9C1A-881D715231A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127414" y="3415979"/>
              <a:ext cx="9427" cy="3572329"/>
            </a:xfrm>
            <a:prstGeom prst="line">
              <a:avLst/>
            </a:prstGeom>
            <a:ln w="381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>
              <a:extLst>
                <a:ext uri="{FF2B5EF4-FFF2-40B4-BE49-F238E27FC236}">
                  <a16:creationId xmlns:a16="http://schemas.microsoft.com/office/drawing/2014/main" id="{59CFF20E-1469-433C-B298-A560D576546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364939" y="3396460"/>
              <a:ext cx="3553472" cy="0"/>
            </a:xfrm>
            <a:prstGeom prst="line">
              <a:avLst/>
            </a:prstGeom>
            <a:ln w="381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1" name="Group 190">
            <a:extLst>
              <a:ext uri="{FF2B5EF4-FFF2-40B4-BE49-F238E27FC236}">
                <a16:creationId xmlns:a16="http://schemas.microsoft.com/office/drawing/2014/main" id="{B50FF6C9-BE50-48E3-A3FF-25F14B070336}"/>
              </a:ext>
            </a:extLst>
          </p:cNvPr>
          <p:cNvGrpSpPr/>
          <p:nvPr/>
        </p:nvGrpSpPr>
        <p:grpSpPr>
          <a:xfrm>
            <a:off x="7625077" y="5603653"/>
            <a:ext cx="1248059" cy="1100242"/>
            <a:chOff x="10013037" y="9504670"/>
            <a:chExt cx="2218772" cy="1955986"/>
          </a:xfrm>
        </p:grpSpPr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BE39B3E6-215E-4289-B5CE-2C8685D3B66D}"/>
                </a:ext>
              </a:extLst>
            </p:cNvPr>
            <p:cNvCxnSpPr>
              <a:cxnSpLocks/>
            </p:cNvCxnSpPr>
            <p:nvPr/>
          </p:nvCxnSpPr>
          <p:spPr>
            <a:xfrm>
              <a:off x="10013037" y="10482662"/>
              <a:ext cx="2218772" cy="1"/>
            </a:xfrm>
            <a:prstGeom prst="line">
              <a:avLst/>
            </a:prstGeom>
            <a:ln w="571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0006E388-7400-4DCC-8ECB-6E4802CDC714}"/>
                </a:ext>
              </a:extLst>
            </p:cNvPr>
            <p:cNvCxnSpPr>
              <a:cxnSpLocks/>
              <a:endCxn id="194" idx="4"/>
            </p:cNvCxnSpPr>
            <p:nvPr/>
          </p:nvCxnSpPr>
          <p:spPr>
            <a:xfrm flipH="1">
              <a:off x="11102518" y="9603717"/>
              <a:ext cx="19906" cy="1856939"/>
            </a:xfrm>
            <a:prstGeom prst="line">
              <a:avLst/>
            </a:prstGeom>
            <a:ln w="571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634DC3F9-A9DB-4214-900B-6E4C2AEC4C0E}"/>
                </a:ext>
              </a:extLst>
            </p:cNvPr>
            <p:cNvSpPr/>
            <p:nvPr/>
          </p:nvSpPr>
          <p:spPr>
            <a:xfrm>
              <a:off x="10013037" y="9504670"/>
              <a:ext cx="2178962" cy="1955986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257175"/>
              <a:endParaRPr lang="en-GB" sz="101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AAF7D156-80EF-494A-847F-CEADDD026A40}"/>
                </a:ext>
              </a:extLst>
            </p:cNvPr>
            <p:cNvSpPr/>
            <p:nvPr/>
          </p:nvSpPr>
          <p:spPr>
            <a:xfrm>
              <a:off x="10624076" y="10075755"/>
              <a:ext cx="956884" cy="81381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257175"/>
              <a:endParaRPr lang="en-GB" sz="1013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AAE89F5B-74AE-4AD7-9BCE-5ED4D504B311}"/>
              </a:ext>
            </a:extLst>
          </p:cNvPr>
          <p:cNvGrpSpPr/>
          <p:nvPr/>
        </p:nvGrpSpPr>
        <p:grpSpPr>
          <a:xfrm>
            <a:off x="7568805" y="4228351"/>
            <a:ext cx="1248059" cy="1100242"/>
            <a:chOff x="10013037" y="9504670"/>
            <a:chExt cx="2218772" cy="1955986"/>
          </a:xfrm>
        </p:grpSpPr>
        <p:cxnSp>
          <p:nvCxnSpPr>
            <p:cNvPr id="197" name="Straight Connector 196">
              <a:extLst>
                <a:ext uri="{FF2B5EF4-FFF2-40B4-BE49-F238E27FC236}">
                  <a16:creationId xmlns:a16="http://schemas.microsoft.com/office/drawing/2014/main" id="{06F11D53-CFC0-4310-9941-C943B7967A31}"/>
                </a:ext>
              </a:extLst>
            </p:cNvPr>
            <p:cNvCxnSpPr>
              <a:cxnSpLocks/>
            </p:cNvCxnSpPr>
            <p:nvPr/>
          </p:nvCxnSpPr>
          <p:spPr>
            <a:xfrm>
              <a:off x="10013037" y="10482662"/>
              <a:ext cx="2218772" cy="1"/>
            </a:xfrm>
            <a:prstGeom prst="line">
              <a:avLst/>
            </a:prstGeom>
            <a:ln w="571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Connector 197">
              <a:extLst>
                <a:ext uri="{FF2B5EF4-FFF2-40B4-BE49-F238E27FC236}">
                  <a16:creationId xmlns:a16="http://schemas.microsoft.com/office/drawing/2014/main" id="{41E6BEDE-BD2C-4F73-AF78-536D073E936D}"/>
                </a:ext>
              </a:extLst>
            </p:cNvPr>
            <p:cNvCxnSpPr>
              <a:cxnSpLocks/>
              <a:endCxn id="199" idx="4"/>
            </p:cNvCxnSpPr>
            <p:nvPr/>
          </p:nvCxnSpPr>
          <p:spPr>
            <a:xfrm flipH="1">
              <a:off x="11102518" y="9603717"/>
              <a:ext cx="19906" cy="1856939"/>
            </a:xfrm>
            <a:prstGeom prst="line">
              <a:avLst/>
            </a:prstGeom>
            <a:ln w="5715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35A16441-E6D5-4EA2-920B-E7A5705C7B35}"/>
                </a:ext>
              </a:extLst>
            </p:cNvPr>
            <p:cNvSpPr/>
            <p:nvPr/>
          </p:nvSpPr>
          <p:spPr>
            <a:xfrm>
              <a:off x="10013037" y="9504670"/>
              <a:ext cx="2178962" cy="1955986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257175"/>
              <a:endParaRPr lang="en-GB" sz="1013">
                <a:solidFill>
                  <a:prstClr val="white"/>
                </a:solidFill>
                <a:latin typeface="Calibri" panose="020F0502020204030204"/>
              </a:endParaRPr>
            </a:p>
          </p:txBody>
        </p:sp>
        <p:sp>
          <p:nvSpPr>
            <p:cNvPr id="200" name="Oval 199">
              <a:extLst>
                <a:ext uri="{FF2B5EF4-FFF2-40B4-BE49-F238E27FC236}">
                  <a16:creationId xmlns:a16="http://schemas.microsoft.com/office/drawing/2014/main" id="{25500503-8876-421F-9ABC-F76BDCC34E84}"/>
                </a:ext>
              </a:extLst>
            </p:cNvPr>
            <p:cNvSpPr/>
            <p:nvPr/>
          </p:nvSpPr>
          <p:spPr>
            <a:xfrm>
              <a:off x="10624076" y="10075755"/>
              <a:ext cx="956884" cy="81381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257175"/>
              <a:endParaRPr lang="en-GB" sz="1013">
                <a:solidFill>
                  <a:prstClr val="white"/>
                </a:solidFill>
                <a:latin typeface="Calibri" panose="020F0502020204030204"/>
              </a:endParaRPr>
            </a:p>
          </p:txBody>
        </p:sp>
      </p:grpSp>
      <p:sp>
        <p:nvSpPr>
          <p:cNvPr id="201" name="Rectangle 200">
            <a:extLst>
              <a:ext uri="{FF2B5EF4-FFF2-40B4-BE49-F238E27FC236}">
                <a16:creationId xmlns:a16="http://schemas.microsoft.com/office/drawing/2014/main" id="{9E2DFDF6-3837-43A4-AD9F-41E9FF49DE27}"/>
              </a:ext>
            </a:extLst>
          </p:cNvPr>
          <p:cNvSpPr/>
          <p:nvPr/>
        </p:nvSpPr>
        <p:spPr>
          <a:xfrm>
            <a:off x="4526582" y="0"/>
            <a:ext cx="4617418" cy="1392021"/>
          </a:xfrm>
          <a:prstGeom prst="rect">
            <a:avLst/>
          </a:prstGeom>
          <a:noFill/>
          <a:ln w="38100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" name="Oval 201">
            <a:extLst>
              <a:ext uri="{FF2B5EF4-FFF2-40B4-BE49-F238E27FC236}">
                <a16:creationId xmlns:a16="http://schemas.microsoft.com/office/drawing/2014/main" id="{D0A6B427-0559-45F1-B681-B86DA6AEE589}"/>
              </a:ext>
            </a:extLst>
          </p:cNvPr>
          <p:cNvSpPr/>
          <p:nvPr/>
        </p:nvSpPr>
        <p:spPr>
          <a:xfrm>
            <a:off x="7429634" y="457551"/>
            <a:ext cx="538247" cy="45777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57175"/>
            <a:endParaRPr lang="en-GB" sz="1013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3" name="Oval 202">
            <a:extLst>
              <a:ext uri="{FF2B5EF4-FFF2-40B4-BE49-F238E27FC236}">
                <a16:creationId xmlns:a16="http://schemas.microsoft.com/office/drawing/2014/main" id="{29C958B6-4969-4B7A-A62B-21EF5D048246}"/>
              </a:ext>
            </a:extLst>
          </p:cNvPr>
          <p:cNvSpPr/>
          <p:nvPr/>
        </p:nvSpPr>
        <p:spPr>
          <a:xfrm>
            <a:off x="5903111" y="457551"/>
            <a:ext cx="538247" cy="45777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57175"/>
            <a:endParaRPr lang="en-GB" sz="1013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4353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C3355C58-C5C4-43C9-9C67-2A31CDB9F988}"/>
              </a:ext>
            </a:extLst>
          </p:cNvPr>
          <p:cNvGrpSpPr/>
          <p:nvPr/>
        </p:nvGrpSpPr>
        <p:grpSpPr>
          <a:xfrm>
            <a:off x="-812800" y="406400"/>
            <a:ext cx="4216400" cy="1384300"/>
            <a:chOff x="-812800" y="406400"/>
            <a:chExt cx="4216400" cy="1384300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B92331D4-17CF-43D5-AF64-C68CD0E137EB}"/>
                </a:ext>
              </a:extLst>
            </p:cNvPr>
            <p:cNvSpPr/>
            <p:nvPr/>
          </p:nvSpPr>
          <p:spPr>
            <a:xfrm>
              <a:off x="368300" y="406400"/>
              <a:ext cx="1854200" cy="138430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946703BB-C030-425E-A353-DBA724EC1FC4}"/>
                </a:ext>
              </a:extLst>
            </p:cNvPr>
            <p:cNvSpPr/>
            <p:nvPr/>
          </p:nvSpPr>
          <p:spPr>
            <a:xfrm>
              <a:off x="1714500" y="635000"/>
              <a:ext cx="1435100" cy="9271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4478708C-F073-4954-8DD2-A667B8F3A964}"/>
                </a:ext>
              </a:extLst>
            </p:cNvPr>
            <p:cNvSpPr/>
            <p:nvPr/>
          </p:nvSpPr>
          <p:spPr>
            <a:xfrm>
              <a:off x="-558800" y="635000"/>
              <a:ext cx="1435100" cy="9271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8931D3E-8FE7-416D-B7A0-E0F1EB4E4E70}"/>
                </a:ext>
              </a:extLst>
            </p:cNvPr>
            <p:cNvSpPr/>
            <p:nvPr/>
          </p:nvSpPr>
          <p:spPr>
            <a:xfrm>
              <a:off x="2063750" y="406400"/>
              <a:ext cx="1339850" cy="1257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FD47B2E-BBC9-459D-A85F-4D794231CC71}"/>
                </a:ext>
              </a:extLst>
            </p:cNvPr>
            <p:cNvSpPr/>
            <p:nvPr/>
          </p:nvSpPr>
          <p:spPr>
            <a:xfrm>
              <a:off x="-812800" y="406400"/>
              <a:ext cx="1339850" cy="1257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E7ACDBE1-9B44-4254-AC1F-236D0DA8BAA6}"/>
              </a:ext>
            </a:extLst>
          </p:cNvPr>
          <p:cNvSpPr txBox="1"/>
          <p:nvPr/>
        </p:nvSpPr>
        <p:spPr>
          <a:xfrm>
            <a:off x="749300" y="775384"/>
            <a:ext cx="109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DNA Helicase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AA0F70D-CBE8-4509-980C-277D4079DF23}"/>
              </a:ext>
            </a:extLst>
          </p:cNvPr>
          <p:cNvCxnSpPr>
            <a:cxnSpLocks/>
          </p:cNvCxnSpPr>
          <p:nvPr/>
        </p:nvCxnSpPr>
        <p:spPr>
          <a:xfrm flipH="1" flipV="1">
            <a:off x="249616" y="3374090"/>
            <a:ext cx="201210" cy="1387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entagon 11">
            <a:extLst>
              <a:ext uri="{FF2B5EF4-FFF2-40B4-BE49-F238E27FC236}">
                <a16:creationId xmlns:a16="http://schemas.microsoft.com/office/drawing/2014/main" id="{37752C57-B692-4B49-A6DD-172923EC2332}"/>
              </a:ext>
            </a:extLst>
          </p:cNvPr>
          <p:cNvSpPr/>
          <p:nvPr/>
        </p:nvSpPr>
        <p:spPr>
          <a:xfrm rot="14821367" flipH="1">
            <a:off x="342933" y="3464948"/>
            <a:ext cx="556181" cy="572171"/>
          </a:xfrm>
          <a:prstGeom prst="pentagon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630B7C4-F747-492D-9E7E-C34264104BAB}"/>
              </a:ext>
            </a:extLst>
          </p:cNvPr>
          <p:cNvCxnSpPr>
            <a:cxnSpLocks/>
          </p:cNvCxnSpPr>
          <p:nvPr/>
        </p:nvCxnSpPr>
        <p:spPr>
          <a:xfrm flipH="1">
            <a:off x="249618" y="4034888"/>
            <a:ext cx="418101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entagon 13">
            <a:extLst>
              <a:ext uri="{FF2B5EF4-FFF2-40B4-BE49-F238E27FC236}">
                <a16:creationId xmlns:a16="http://schemas.microsoft.com/office/drawing/2014/main" id="{4C8C8FB2-DAED-413C-85DD-0D0A15DB0623}"/>
              </a:ext>
            </a:extLst>
          </p:cNvPr>
          <p:cNvSpPr/>
          <p:nvPr/>
        </p:nvSpPr>
        <p:spPr>
          <a:xfrm rot="14821367" flipH="1">
            <a:off x="342932" y="4323804"/>
            <a:ext cx="556181" cy="572171"/>
          </a:xfrm>
          <a:prstGeom prst="pentagon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B159A21-3A89-4B4A-B36D-39D02E7C0EA2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249618" y="4241624"/>
            <a:ext cx="201210" cy="1387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8B6524A4-2E7A-4598-9A8E-56DFD3CEFD44}"/>
              </a:ext>
            </a:extLst>
          </p:cNvPr>
          <p:cNvSpPr/>
          <p:nvPr/>
        </p:nvSpPr>
        <p:spPr>
          <a:xfrm flipH="1">
            <a:off x="1156575" y="3544296"/>
            <a:ext cx="603197" cy="50547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5B8C2BB-341E-43B4-AD11-48380C57AE00}"/>
              </a:ext>
            </a:extLst>
          </p:cNvPr>
          <p:cNvCxnSpPr>
            <a:cxnSpLocks/>
            <a:stCxn id="16" idx="3"/>
            <a:endCxn id="12" idx="4"/>
          </p:cNvCxnSpPr>
          <p:nvPr/>
        </p:nvCxnSpPr>
        <p:spPr>
          <a:xfrm flipH="1">
            <a:off x="951167" y="3797031"/>
            <a:ext cx="2054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C9D62E0F-FA80-4CF6-9869-89E105D98F5A}"/>
              </a:ext>
            </a:extLst>
          </p:cNvPr>
          <p:cNvSpPr/>
          <p:nvPr/>
        </p:nvSpPr>
        <p:spPr>
          <a:xfrm flipH="1">
            <a:off x="1156573" y="4403152"/>
            <a:ext cx="603197" cy="50547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EAE1A84-EDEA-4630-BE02-7D736B7B4FA2}"/>
              </a:ext>
            </a:extLst>
          </p:cNvPr>
          <p:cNvCxnSpPr>
            <a:cxnSpLocks/>
            <a:stCxn id="18" idx="3"/>
          </p:cNvCxnSpPr>
          <p:nvPr/>
        </p:nvCxnSpPr>
        <p:spPr>
          <a:xfrm flipH="1">
            <a:off x="951165" y="4655887"/>
            <a:ext cx="2054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114AF49A-C930-420D-9B61-CBFDE52D938A}"/>
              </a:ext>
            </a:extLst>
          </p:cNvPr>
          <p:cNvSpPr/>
          <p:nvPr/>
        </p:nvSpPr>
        <p:spPr>
          <a:xfrm flipH="1">
            <a:off x="85472" y="4024918"/>
            <a:ext cx="328295" cy="31108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Pentagon 20">
            <a:extLst>
              <a:ext uri="{FF2B5EF4-FFF2-40B4-BE49-F238E27FC236}">
                <a16:creationId xmlns:a16="http://schemas.microsoft.com/office/drawing/2014/main" id="{4FC396C3-A5F5-48C8-8A24-022179ABD512}"/>
              </a:ext>
            </a:extLst>
          </p:cNvPr>
          <p:cNvSpPr/>
          <p:nvPr/>
        </p:nvSpPr>
        <p:spPr>
          <a:xfrm rot="14821367" flipH="1">
            <a:off x="342932" y="5239126"/>
            <a:ext cx="556181" cy="572171"/>
          </a:xfrm>
          <a:prstGeom prst="pentagon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DE256CA-B649-45DC-A99A-BE350A8C7336}"/>
              </a:ext>
            </a:extLst>
          </p:cNvPr>
          <p:cNvCxnSpPr>
            <a:cxnSpLocks/>
          </p:cNvCxnSpPr>
          <p:nvPr/>
        </p:nvCxnSpPr>
        <p:spPr>
          <a:xfrm flipH="1">
            <a:off x="249617" y="5809066"/>
            <a:ext cx="418101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1329CE1-08F7-4C0F-98B4-F7BCBF811E78}"/>
              </a:ext>
            </a:extLst>
          </p:cNvPr>
          <p:cNvCxnSpPr>
            <a:cxnSpLocks/>
          </p:cNvCxnSpPr>
          <p:nvPr/>
        </p:nvCxnSpPr>
        <p:spPr>
          <a:xfrm flipH="1" flipV="1">
            <a:off x="249617" y="6015802"/>
            <a:ext cx="201210" cy="1387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5CE4527E-8F78-45FC-8568-8AAF5DC8C900}"/>
              </a:ext>
            </a:extLst>
          </p:cNvPr>
          <p:cNvSpPr/>
          <p:nvPr/>
        </p:nvSpPr>
        <p:spPr>
          <a:xfrm flipH="1">
            <a:off x="1156574" y="5318474"/>
            <a:ext cx="603197" cy="50547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E923234-6E86-4128-A0CA-5AD89A92822F}"/>
              </a:ext>
            </a:extLst>
          </p:cNvPr>
          <p:cNvCxnSpPr>
            <a:cxnSpLocks/>
            <a:stCxn id="24" idx="3"/>
            <a:endCxn id="21" idx="4"/>
          </p:cNvCxnSpPr>
          <p:nvPr/>
        </p:nvCxnSpPr>
        <p:spPr>
          <a:xfrm flipH="1">
            <a:off x="951166" y="5571209"/>
            <a:ext cx="2054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0C92A3AE-5E15-4992-824F-9EEF3502BC95}"/>
              </a:ext>
            </a:extLst>
          </p:cNvPr>
          <p:cNvSpPr/>
          <p:nvPr/>
        </p:nvSpPr>
        <p:spPr>
          <a:xfrm flipH="1">
            <a:off x="85471" y="5799096"/>
            <a:ext cx="328295" cy="31108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819013D-66DB-44F1-92CF-0109E1FD34E0}"/>
              </a:ext>
            </a:extLst>
          </p:cNvPr>
          <p:cNvCxnSpPr>
            <a:cxnSpLocks/>
          </p:cNvCxnSpPr>
          <p:nvPr/>
        </p:nvCxnSpPr>
        <p:spPr>
          <a:xfrm flipH="1">
            <a:off x="249617" y="4893746"/>
            <a:ext cx="418101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176A302F-FE16-47D6-BD30-856EC65F064F}"/>
              </a:ext>
            </a:extLst>
          </p:cNvPr>
          <p:cNvSpPr/>
          <p:nvPr/>
        </p:nvSpPr>
        <p:spPr>
          <a:xfrm flipH="1">
            <a:off x="85471" y="4883776"/>
            <a:ext cx="328295" cy="31108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E02D31F-17CC-4D5D-B624-036832C58AE7}"/>
              </a:ext>
            </a:extLst>
          </p:cNvPr>
          <p:cNvCxnSpPr>
            <a:cxnSpLocks/>
            <a:endCxn id="28" idx="4"/>
          </p:cNvCxnSpPr>
          <p:nvPr/>
        </p:nvCxnSpPr>
        <p:spPr>
          <a:xfrm flipH="1" flipV="1">
            <a:off x="249618" y="5194861"/>
            <a:ext cx="200769" cy="10082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entagon 29">
            <a:extLst>
              <a:ext uri="{FF2B5EF4-FFF2-40B4-BE49-F238E27FC236}">
                <a16:creationId xmlns:a16="http://schemas.microsoft.com/office/drawing/2014/main" id="{4E09EE93-9904-4608-9AB4-2C9CBB0CE566}"/>
              </a:ext>
            </a:extLst>
          </p:cNvPr>
          <p:cNvSpPr/>
          <p:nvPr/>
        </p:nvSpPr>
        <p:spPr>
          <a:xfrm rot="14821367" flipH="1">
            <a:off x="342933" y="6101041"/>
            <a:ext cx="556181" cy="572171"/>
          </a:xfrm>
          <a:prstGeom prst="pentagon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79223DD-A9FA-43D9-9BE4-649CBE3478E0}"/>
              </a:ext>
            </a:extLst>
          </p:cNvPr>
          <p:cNvSpPr/>
          <p:nvPr/>
        </p:nvSpPr>
        <p:spPr>
          <a:xfrm flipH="1">
            <a:off x="1156575" y="6180389"/>
            <a:ext cx="603197" cy="50547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4C4FF79-4271-4697-87E0-AA63B4757F65}"/>
              </a:ext>
            </a:extLst>
          </p:cNvPr>
          <p:cNvCxnSpPr>
            <a:cxnSpLocks/>
            <a:stCxn id="31" idx="3"/>
            <a:endCxn id="30" idx="4"/>
          </p:cNvCxnSpPr>
          <p:nvPr/>
        </p:nvCxnSpPr>
        <p:spPr>
          <a:xfrm flipH="1">
            <a:off x="951167" y="6433124"/>
            <a:ext cx="2054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BA7B1F8-9EFC-4BA3-9892-C7F54D113415}"/>
              </a:ext>
            </a:extLst>
          </p:cNvPr>
          <p:cNvCxnSpPr>
            <a:cxnSpLocks/>
          </p:cNvCxnSpPr>
          <p:nvPr/>
        </p:nvCxnSpPr>
        <p:spPr>
          <a:xfrm flipH="1">
            <a:off x="228982" y="3153257"/>
            <a:ext cx="418101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C7A4F24C-5106-47AB-AECB-8DE641361A17}"/>
              </a:ext>
            </a:extLst>
          </p:cNvPr>
          <p:cNvSpPr/>
          <p:nvPr/>
        </p:nvSpPr>
        <p:spPr>
          <a:xfrm flipH="1">
            <a:off x="129087" y="3180642"/>
            <a:ext cx="328295" cy="31108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ight Bracket 34">
            <a:extLst>
              <a:ext uri="{FF2B5EF4-FFF2-40B4-BE49-F238E27FC236}">
                <a16:creationId xmlns:a16="http://schemas.microsoft.com/office/drawing/2014/main" id="{EF4936CA-F851-4EE9-9E01-C4A0678A64F6}"/>
              </a:ext>
            </a:extLst>
          </p:cNvPr>
          <p:cNvSpPr/>
          <p:nvPr/>
        </p:nvSpPr>
        <p:spPr>
          <a:xfrm rot="16200000">
            <a:off x="471992" y="2335558"/>
            <a:ext cx="906251" cy="1831381"/>
          </a:xfrm>
          <a:prstGeom prst="rightBracket">
            <a:avLst>
              <a:gd name="adj" fmla="val 118829"/>
            </a:avLst>
          </a:prstGeom>
          <a:solidFill>
            <a:schemeClr val="bg1"/>
          </a:solidFill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A51DA62-CD2A-4F58-8371-2406B63E30D1}"/>
              </a:ext>
            </a:extLst>
          </p:cNvPr>
          <p:cNvCxnSpPr>
            <a:cxnSpLocks/>
          </p:cNvCxnSpPr>
          <p:nvPr/>
        </p:nvCxnSpPr>
        <p:spPr>
          <a:xfrm flipH="1">
            <a:off x="1840810" y="3817489"/>
            <a:ext cx="9427" cy="3572329"/>
          </a:xfrm>
          <a:prstGeom prst="line">
            <a:avLst/>
          </a:prstGeom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9B61555-70EC-4969-A679-07C3D6907EA9}"/>
              </a:ext>
            </a:extLst>
          </p:cNvPr>
          <p:cNvCxnSpPr>
            <a:cxnSpLocks/>
          </p:cNvCxnSpPr>
          <p:nvPr/>
        </p:nvCxnSpPr>
        <p:spPr>
          <a:xfrm flipH="1">
            <a:off x="0" y="3817489"/>
            <a:ext cx="9427" cy="3572329"/>
          </a:xfrm>
          <a:prstGeom prst="line">
            <a:avLst/>
          </a:prstGeom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A414926-5259-41CB-A6A3-18D5CFBA709C}"/>
              </a:ext>
            </a:extLst>
          </p:cNvPr>
          <p:cNvCxnSpPr>
            <a:cxnSpLocks/>
          </p:cNvCxnSpPr>
          <p:nvPr/>
        </p:nvCxnSpPr>
        <p:spPr>
          <a:xfrm>
            <a:off x="3117082" y="3196769"/>
            <a:ext cx="420194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4FFDC77-09DC-4A95-9B44-141BF270D802}"/>
              </a:ext>
            </a:extLst>
          </p:cNvPr>
          <p:cNvCxnSpPr>
            <a:cxnSpLocks/>
          </p:cNvCxnSpPr>
          <p:nvPr/>
        </p:nvCxnSpPr>
        <p:spPr>
          <a:xfrm flipV="1">
            <a:off x="3335059" y="3403505"/>
            <a:ext cx="202217" cy="1387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EC7ACEBA-FA65-453A-9881-5BE62180B0B1}"/>
              </a:ext>
            </a:extLst>
          </p:cNvPr>
          <p:cNvSpPr/>
          <p:nvPr/>
        </p:nvSpPr>
        <p:spPr>
          <a:xfrm>
            <a:off x="3372306" y="3186799"/>
            <a:ext cx="329938" cy="31108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Pentagon 40">
            <a:extLst>
              <a:ext uri="{FF2B5EF4-FFF2-40B4-BE49-F238E27FC236}">
                <a16:creationId xmlns:a16="http://schemas.microsoft.com/office/drawing/2014/main" id="{2B57AFA6-C1B3-456D-A7D3-429B458985F6}"/>
              </a:ext>
            </a:extLst>
          </p:cNvPr>
          <p:cNvSpPr/>
          <p:nvPr/>
        </p:nvSpPr>
        <p:spPr>
          <a:xfrm rot="6778633">
            <a:off x="2885920" y="3492931"/>
            <a:ext cx="556181" cy="575035"/>
          </a:xfrm>
          <a:prstGeom prst="pentagon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DED6783-E7A7-4BC7-82EB-4B142165E74E}"/>
              </a:ext>
            </a:extLst>
          </p:cNvPr>
          <p:cNvCxnSpPr>
            <a:cxnSpLocks/>
          </p:cNvCxnSpPr>
          <p:nvPr/>
        </p:nvCxnSpPr>
        <p:spPr>
          <a:xfrm>
            <a:off x="3117080" y="4064303"/>
            <a:ext cx="420194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Pentagon 42">
            <a:extLst>
              <a:ext uri="{FF2B5EF4-FFF2-40B4-BE49-F238E27FC236}">
                <a16:creationId xmlns:a16="http://schemas.microsoft.com/office/drawing/2014/main" id="{AF757DA9-9477-4CC0-B18A-0A182DF221DD}"/>
              </a:ext>
            </a:extLst>
          </p:cNvPr>
          <p:cNvSpPr/>
          <p:nvPr/>
        </p:nvSpPr>
        <p:spPr>
          <a:xfrm rot="6778633">
            <a:off x="2885921" y="4351787"/>
            <a:ext cx="556181" cy="575035"/>
          </a:xfrm>
          <a:prstGeom prst="pentagon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4F39FB3-897F-4741-802E-994B0FBD0B4A}"/>
              </a:ext>
            </a:extLst>
          </p:cNvPr>
          <p:cNvCxnSpPr>
            <a:cxnSpLocks/>
            <a:stCxn id="43" idx="1"/>
          </p:cNvCxnSpPr>
          <p:nvPr/>
        </p:nvCxnSpPr>
        <p:spPr>
          <a:xfrm flipV="1">
            <a:off x="3335057" y="4271039"/>
            <a:ext cx="202217" cy="1387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5A56A221-317E-4125-9DB8-D48D20251B4F}"/>
              </a:ext>
            </a:extLst>
          </p:cNvPr>
          <p:cNvSpPr/>
          <p:nvPr/>
        </p:nvSpPr>
        <p:spPr>
          <a:xfrm>
            <a:off x="2019562" y="3573711"/>
            <a:ext cx="606216" cy="50547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E9D137FD-B815-49F3-9480-18B6258B176B}"/>
              </a:ext>
            </a:extLst>
          </p:cNvPr>
          <p:cNvCxnSpPr>
            <a:cxnSpLocks/>
            <a:stCxn id="45" idx="3"/>
            <a:endCxn id="41" idx="4"/>
          </p:cNvCxnSpPr>
          <p:nvPr/>
        </p:nvCxnSpPr>
        <p:spPr>
          <a:xfrm>
            <a:off x="2625778" y="3826446"/>
            <a:ext cx="2064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20AA3846-11B8-49CE-A19B-32A81E26A884}"/>
              </a:ext>
            </a:extLst>
          </p:cNvPr>
          <p:cNvSpPr/>
          <p:nvPr/>
        </p:nvSpPr>
        <p:spPr>
          <a:xfrm>
            <a:off x="2019564" y="4432567"/>
            <a:ext cx="606216" cy="50547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15CE079E-773D-4873-8C5E-7DAD98B86E13}"/>
              </a:ext>
            </a:extLst>
          </p:cNvPr>
          <p:cNvCxnSpPr>
            <a:cxnSpLocks/>
            <a:stCxn id="47" idx="3"/>
          </p:cNvCxnSpPr>
          <p:nvPr/>
        </p:nvCxnSpPr>
        <p:spPr>
          <a:xfrm>
            <a:off x="2625780" y="4685302"/>
            <a:ext cx="2064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>
            <a:extLst>
              <a:ext uri="{FF2B5EF4-FFF2-40B4-BE49-F238E27FC236}">
                <a16:creationId xmlns:a16="http://schemas.microsoft.com/office/drawing/2014/main" id="{7EF1CCAA-57A6-43A1-9857-DCDDA6EFFE68}"/>
              </a:ext>
            </a:extLst>
          </p:cNvPr>
          <p:cNvSpPr/>
          <p:nvPr/>
        </p:nvSpPr>
        <p:spPr>
          <a:xfrm>
            <a:off x="3372304" y="4054333"/>
            <a:ext cx="329938" cy="31108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Pentagon 49">
            <a:extLst>
              <a:ext uri="{FF2B5EF4-FFF2-40B4-BE49-F238E27FC236}">
                <a16:creationId xmlns:a16="http://schemas.microsoft.com/office/drawing/2014/main" id="{038031DB-0626-4E61-A0E4-B7E5AC2B45A6}"/>
              </a:ext>
            </a:extLst>
          </p:cNvPr>
          <p:cNvSpPr/>
          <p:nvPr/>
        </p:nvSpPr>
        <p:spPr>
          <a:xfrm rot="6778633">
            <a:off x="2885921" y="5267109"/>
            <a:ext cx="556181" cy="575035"/>
          </a:xfrm>
          <a:prstGeom prst="pentagon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A38C1EC-AD26-4601-B0BC-8009F56FE02B}"/>
              </a:ext>
            </a:extLst>
          </p:cNvPr>
          <p:cNvCxnSpPr>
            <a:cxnSpLocks/>
          </p:cNvCxnSpPr>
          <p:nvPr/>
        </p:nvCxnSpPr>
        <p:spPr>
          <a:xfrm>
            <a:off x="3117081" y="5838481"/>
            <a:ext cx="420194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222C1F89-3D3E-4094-ABA4-905E86B0D6E1}"/>
              </a:ext>
            </a:extLst>
          </p:cNvPr>
          <p:cNvCxnSpPr>
            <a:cxnSpLocks/>
          </p:cNvCxnSpPr>
          <p:nvPr/>
        </p:nvCxnSpPr>
        <p:spPr>
          <a:xfrm flipV="1">
            <a:off x="3335058" y="6045217"/>
            <a:ext cx="202217" cy="1387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14C877AB-D8E0-495A-84B2-5ADFC665C9E8}"/>
              </a:ext>
            </a:extLst>
          </p:cNvPr>
          <p:cNvSpPr/>
          <p:nvPr/>
        </p:nvSpPr>
        <p:spPr>
          <a:xfrm>
            <a:off x="2019563" y="5347889"/>
            <a:ext cx="606216" cy="50547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BBA188BB-5E6B-4F8E-BC59-92860C33FB47}"/>
              </a:ext>
            </a:extLst>
          </p:cNvPr>
          <p:cNvCxnSpPr>
            <a:cxnSpLocks/>
            <a:stCxn id="53" idx="3"/>
            <a:endCxn id="50" idx="4"/>
          </p:cNvCxnSpPr>
          <p:nvPr/>
        </p:nvCxnSpPr>
        <p:spPr>
          <a:xfrm>
            <a:off x="2625779" y="5600624"/>
            <a:ext cx="2064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Oval 54">
            <a:extLst>
              <a:ext uri="{FF2B5EF4-FFF2-40B4-BE49-F238E27FC236}">
                <a16:creationId xmlns:a16="http://schemas.microsoft.com/office/drawing/2014/main" id="{5028056A-C072-4428-A539-0190FCCE1068}"/>
              </a:ext>
            </a:extLst>
          </p:cNvPr>
          <p:cNvSpPr/>
          <p:nvPr/>
        </p:nvSpPr>
        <p:spPr>
          <a:xfrm>
            <a:off x="3372305" y="5828511"/>
            <a:ext cx="329938" cy="31108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8805B98-DB2F-4365-B300-4C1E9B97B6E1}"/>
              </a:ext>
            </a:extLst>
          </p:cNvPr>
          <p:cNvCxnSpPr>
            <a:cxnSpLocks/>
          </p:cNvCxnSpPr>
          <p:nvPr/>
        </p:nvCxnSpPr>
        <p:spPr>
          <a:xfrm>
            <a:off x="3117081" y="4923161"/>
            <a:ext cx="420194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>
            <a:extLst>
              <a:ext uri="{FF2B5EF4-FFF2-40B4-BE49-F238E27FC236}">
                <a16:creationId xmlns:a16="http://schemas.microsoft.com/office/drawing/2014/main" id="{7AFEA535-7299-4C66-BA5F-2DBB69E575D3}"/>
              </a:ext>
            </a:extLst>
          </p:cNvPr>
          <p:cNvSpPr/>
          <p:nvPr/>
        </p:nvSpPr>
        <p:spPr>
          <a:xfrm>
            <a:off x="3372305" y="4913191"/>
            <a:ext cx="329938" cy="31108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DED97F32-5163-435A-BE7E-3349CE1F32AE}"/>
              </a:ext>
            </a:extLst>
          </p:cNvPr>
          <p:cNvCxnSpPr>
            <a:cxnSpLocks/>
            <a:endCxn id="57" idx="4"/>
          </p:cNvCxnSpPr>
          <p:nvPr/>
        </p:nvCxnSpPr>
        <p:spPr>
          <a:xfrm flipV="1">
            <a:off x="3335500" y="5224276"/>
            <a:ext cx="201774" cy="10082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Pentagon 58">
            <a:extLst>
              <a:ext uri="{FF2B5EF4-FFF2-40B4-BE49-F238E27FC236}">
                <a16:creationId xmlns:a16="http://schemas.microsoft.com/office/drawing/2014/main" id="{D7B7979B-1011-4F5A-B75A-63FEB2555589}"/>
              </a:ext>
            </a:extLst>
          </p:cNvPr>
          <p:cNvSpPr/>
          <p:nvPr/>
        </p:nvSpPr>
        <p:spPr>
          <a:xfrm rot="6778633">
            <a:off x="2885920" y="6129024"/>
            <a:ext cx="556181" cy="575035"/>
          </a:xfrm>
          <a:prstGeom prst="pentagon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60A320B2-8A6B-4165-AC76-56879D0B5687}"/>
              </a:ext>
            </a:extLst>
          </p:cNvPr>
          <p:cNvSpPr/>
          <p:nvPr/>
        </p:nvSpPr>
        <p:spPr>
          <a:xfrm>
            <a:off x="2019562" y="6209804"/>
            <a:ext cx="606216" cy="50547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5F611CB8-2338-448D-AA50-8B1769F3ACA9}"/>
              </a:ext>
            </a:extLst>
          </p:cNvPr>
          <p:cNvCxnSpPr>
            <a:cxnSpLocks/>
            <a:stCxn id="60" idx="3"/>
            <a:endCxn id="59" idx="4"/>
          </p:cNvCxnSpPr>
          <p:nvPr/>
        </p:nvCxnSpPr>
        <p:spPr>
          <a:xfrm>
            <a:off x="2625778" y="6462539"/>
            <a:ext cx="2064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ight Bracket 61">
            <a:extLst>
              <a:ext uri="{FF2B5EF4-FFF2-40B4-BE49-F238E27FC236}">
                <a16:creationId xmlns:a16="http://schemas.microsoft.com/office/drawing/2014/main" id="{6F31E082-F536-4606-B3AB-F0FAC5DCC36B}"/>
              </a:ext>
            </a:extLst>
          </p:cNvPr>
          <p:cNvSpPr/>
          <p:nvPr/>
        </p:nvSpPr>
        <p:spPr>
          <a:xfrm rot="16200000">
            <a:off x="2423034" y="2315100"/>
            <a:ext cx="906251" cy="1831381"/>
          </a:xfrm>
          <a:prstGeom prst="rightBracket">
            <a:avLst>
              <a:gd name="adj" fmla="val 118829"/>
            </a:avLst>
          </a:prstGeom>
          <a:solidFill>
            <a:schemeClr val="bg1"/>
          </a:solidFill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3C4EA54B-F238-425C-979C-9AF1E055CA0B}"/>
              </a:ext>
            </a:extLst>
          </p:cNvPr>
          <p:cNvCxnSpPr>
            <a:cxnSpLocks/>
          </p:cNvCxnSpPr>
          <p:nvPr/>
        </p:nvCxnSpPr>
        <p:spPr>
          <a:xfrm flipH="1">
            <a:off x="3791852" y="3797031"/>
            <a:ext cx="9427" cy="3572329"/>
          </a:xfrm>
          <a:prstGeom prst="line">
            <a:avLst/>
          </a:prstGeom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id="{6D78D7B6-022D-4479-B9EC-E02453BAF26F}"/>
              </a:ext>
            </a:extLst>
          </p:cNvPr>
          <p:cNvSpPr/>
          <p:nvPr/>
        </p:nvSpPr>
        <p:spPr>
          <a:xfrm>
            <a:off x="-114313" y="2553015"/>
            <a:ext cx="9875154" cy="12221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3747998E-5B4C-4359-A4C2-2F827EF327EF}"/>
              </a:ext>
            </a:extLst>
          </p:cNvPr>
          <p:cNvCxnSpPr>
            <a:cxnSpLocks/>
          </p:cNvCxnSpPr>
          <p:nvPr/>
        </p:nvCxnSpPr>
        <p:spPr>
          <a:xfrm flipH="1">
            <a:off x="0" y="3733279"/>
            <a:ext cx="3791851" cy="24337"/>
          </a:xfrm>
          <a:prstGeom prst="line">
            <a:avLst/>
          </a:prstGeom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762AAE5-C14D-4E5C-9E1C-0DFAA3F2D05B}"/>
              </a:ext>
            </a:extLst>
          </p:cNvPr>
          <p:cNvSpPr/>
          <p:nvPr/>
        </p:nvSpPr>
        <p:spPr>
          <a:xfrm>
            <a:off x="8369300" y="0"/>
            <a:ext cx="7747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FF4599-A907-41A1-8F0E-2A8EBCB16BBF}"/>
              </a:ext>
            </a:extLst>
          </p:cNvPr>
          <p:cNvSpPr txBox="1"/>
          <p:nvPr/>
        </p:nvSpPr>
        <p:spPr>
          <a:xfrm rot="16200000">
            <a:off x="8210550" y="6324600"/>
            <a:ext cx="109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Pull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5115F02-17E9-425C-856E-AC76A7A2DCE6}"/>
              </a:ext>
            </a:extLst>
          </p:cNvPr>
          <p:cNvSpPr/>
          <p:nvPr/>
        </p:nvSpPr>
        <p:spPr>
          <a:xfrm>
            <a:off x="39103" y="2243482"/>
            <a:ext cx="658393" cy="60181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87B2A4C7-D41B-43CA-9CE6-06105A86DB1F}"/>
              </a:ext>
            </a:extLst>
          </p:cNvPr>
          <p:cNvSpPr/>
          <p:nvPr/>
        </p:nvSpPr>
        <p:spPr>
          <a:xfrm>
            <a:off x="46079" y="2967878"/>
            <a:ext cx="658393" cy="60181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90ACAB13-C30F-46D0-972A-61861AFAC50E}"/>
              </a:ext>
            </a:extLst>
          </p:cNvPr>
          <p:cNvCxnSpPr>
            <a:cxnSpLocks/>
          </p:cNvCxnSpPr>
          <p:nvPr/>
        </p:nvCxnSpPr>
        <p:spPr>
          <a:xfrm flipH="1" flipV="1">
            <a:off x="1036589" y="3400082"/>
            <a:ext cx="201210" cy="1387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16F3D5A7-7444-421B-BBF7-EA8A0C66D5A4}"/>
              </a:ext>
            </a:extLst>
          </p:cNvPr>
          <p:cNvCxnSpPr>
            <a:cxnSpLocks/>
          </p:cNvCxnSpPr>
          <p:nvPr/>
        </p:nvCxnSpPr>
        <p:spPr>
          <a:xfrm flipH="1">
            <a:off x="1015955" y="3179249"/>
            <a:ext cx="418101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4E345C59-9B0E-44E4-BF2E-36C40029185C}"/>
              </a:ext>
            </a:extLst>
          </p:cNvPr>
          <p:cNvSpPr/>
          <p:nvPr/>
        </p:nvSpPr>
        <p:spPr>
          <a:xfrm flipH="1">
            <a:off x="916060" y="3206634"/>
            <a:ext cx="328295" cy="31108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F1EB7A80-BF9A-483D-880D-1265D9E0D079}"/>
              </a:ext>
            </a:extLst>
          </p:cNvPr>
          <p:cNvSpPr/>
          <p:nvPr/>
        </p:nvSpPr>
        <p:spPr>
          <a:xfrm>
            <a:off x="826076" y="2269474"/>
            <a:ext cx="658393" cy="60181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579295BD-5C15-41AE-A07D-0830C9B06262}"/>
              </a:ext>
            </a:extLst>
          </p:cNvPr>
          <p:cNvSpPr/>
          <p:nvPr/>
        </p:nvSpPr>
        <p:spPr>
          <a:xfrm>
            <a:off x="833052" y="2993870"/>
            <a:ext cx="658393" cy="60181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7233DEEB-BDB7-4645-A0D5-C0B1814AB8DE}"/>
              </a:ext>
            </a:extLst>
          </p:cNvPr>
          <p:cNvCxnSpPr>
            <a:cxnSpLocks/>
          </p:cNvCxnSpPr>
          <p:nvPr/>
        </p:nvCxnSpPr>
        <p:spPr>
          <a:xfrm flipH="1">
            <a:off x="3791852" y="3797031"/>
            <a:ext cx="9427" cy="3572329"/>
          </a:xfrm>
          <a:prstGeom prst="line">
            <a:avLst/>
          </a:prstGeom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Group 73">
            <a:extLst>
              <a:ext uri="{FF2B5EF4-FFF2-40B4-BE49-F238E27FC236}">
                <a16:creationId xmlns:a16="http://schemas.microsoft.com/office/drawing/2014/main" id="{5D373B1B-E0E7-4BBA-92C2-6BEF84053A73}"/>
              </a:ext>
            </a:extLst>
          </p:cNvPr>
          <p:cNvGrpSpPr/>
          <p:nvPr/>
        </p:nvGrpSpPr>
        <p:grpSpPr>
          <a:xfrm rot="5716694">
            <a:off x="3961186" y="4330885"/>
            <a:ext cx="2209406" cy="2076059"/>
            <a:chOff x="860129" y="2823731"/>
            <a:chExt cx="6040744" cy="5627076"/>
          </a:xfrm>
        </p:grpSpPr>
        <p:sp>
          <p:nvSpPr>
            <p:cNvPr id="75" name="Trapezoid 74">
              <a:extLst>
                <a:ext uri="{FF2B5EF4-FFF2-40B4-BE49-F238E27FC236}">
                  <a16:creationId xmlns:a16="http://schemas.microsoft.com/office/drawing/2014/main" id="{49FACCB5-3468-4CA0-8F5A-E7D2D59040BD}"/>
                </a:ext>
              </a:extLst>
            </p:cNvPr>
            <p:cNvSpPr/>
            <p:nvPr/>
          </p:nvSpPr>
          <p:spPr>
            <a:xfrm rot="7861013">
              <a:off x="5663073" y="4420023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6" name="Trapezoid 75">
              <a:extLst>
                <a:ext uri="{FF2B5EF4-FFF2-40B4-BE49-F238E27FC236}">
                  <a16:creationId xmlns:a16="http://schemas.microsoft.com/office/drawing/2014/main" id="{291A7FA6-C503-435A-91AF-F863A27450FF}"/>
                </a:ext>
              </a:extLst>
            </p:cNvPr>
            <p:cNvSpPr/>
            <p:nvPr/>
          </p:nvSpPr>
          <p:spPr>
            <a:xfrm rot="7529644">
              <a:off x="4292763" y="6687044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7" name="Trapezoid 76">
              <a:extLst>
                <a:ext uri="{FF2B5EF4-FFF2-40B4-BE49-F238E27FC236}">
                  <a16:creationId xmlns:a16="http://schemas.microsoft.com/office/drawing/2014/main" id="{DE5399A4-11A2-46ED-BFEA-82F00BE74703}"/>
                </a:ext>
              </a:extLst>
            </p:cNvPr>
            <p:cNvSpPr/>
            <p:nvPr/>
          </p:nvSpPr>
          <p:spPr>
            <a:xfrm rot="2766430">
              <a:off x="4491692" y="4421625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8" name="Trapezoid 77">
              <a:extLst>
                <a:ext uri="{FF2B5EF4-FFF2-40B4-BE49-F238E27FC236}">
                  <a16:creationId xmlns:a16="http://schemas.microsoft.com/office/drawing/2014/main" id="{1A7D78E6-450D-4688-B2BB-7B36EFAC4A5D}"/>
                </a:ext>
              </a:extLst>
            </p:cNvPr>
            <p:cNvSpPr/>
            <p:nvPr/>
          </p:nvSpPr>
          <p:spPr>
            <a:xfrm rot="7529644">
              <a:off x="5336585" y="4590188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9" name="Trapezoid 78">
              <a:extLst>
                <a:ext uri="{FF2B5EF4-FFF2-40B4-BE49-F238E27FC236}">
                  <a16:creationId xmlns:a16="http://schemas.microsoft.com/office/drawing/2014/main" id="{C92FAEA8-9C3E-4978-AFED-D3C6743749F3}"/>
                </a:ext>
              </a:extLst>
            </p:cNvPr>
            <p:cNvSpPr/>
            <p:nvPr/>
          </p:nvSpPr>
          <p:spPr>
            <a:xfrm>
              <a:off x="6109304" y="5372089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0" name="Trapezoid 79">
              <a:extLst>
                <a:ext uri="{FF2B5EF4-FFF2-40B4-BE49-F238E27FC236}">
                  <a16:creationId xmlns:a16="http://schemas.microsoft.com/office/drawing/2014/main" id="{A0611665-281F-43FA-9E68-FF93D8395111}"/>
                </a:ext>
              </a:extLst>
            </p:cNvPr>
            <p:cNvSpPr/>
            <p:nvPr/>
          </p:nvSpPr>
          <p:spPr>
            <a:xfrm rot="21519079">
              <a:off x="4974411" y="3450113"/>
              <a:ext cx="264314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744C4157-653D-4324-B566-1854A1B79C5D}"/>
                </a:ext>
              </a:extLst>
            </p:cNvPr>
            <p:cNvSpPr/>
            <p:nvPr/>
          </p:nvSpPr>
          <p:spPr>
            <a:xfrm rot="18237883">
              <a:off x="5742342" y="5078546"/>
              <a:ext cx="978338" cy="985746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83D6F98-C681-4086-9037-F0BE5BC02E37}"/>
                </a:ext>
              </a:extLst>
            </p:cNvPr>
            <p:cNvSpPr/>
            <p:nvPr/>
          </p:nvSpPr>
          <p:spPr>
            <a:xfrm rot="18731534">
              <a:off x="5530085" y="2912677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56F40FF5-CF0B-44E3-A377-077FFAA2DA3A}"/>
                </a:ext>
              </a:extLst>
            </p:cNvPr>
            <p:cNvSpPr/>
            <p:nvPr/>
          </p:nvSpPr>
          <p:spPr>
            <a:xfrm rot="18731534">
              <a:off x="6508057" y="7100664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4" name="Trapezoid 83">
              <a:extLst>
                <a:ext uri="{FF2B5EF4-FFF2-40B4-BE49-F238E27FC236}">
                  <a16:creationId xmlns:a16="http://schemas.microsoft.com/office/drawing/2014/main" id="{F1F5FE1D-BCF5-4F39-AECD-578FE9CE44A6}"/>
                </a:ext>
              </a:extLst>
            </p:cNvPr>
            <p:cNvSpPr/>
            <p:nvPr/>
          </p:nvSpPr>
          <p:spPr>
            <a:xfrm rot="13874495">
              <a:off x="5035765" y="6640562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5" name="Trapezoid 84">
              <a:extLst>
                <a:ext uri="{FF2B5EF4-FFF2-40B4-BE49-F238E27FC236}">
                  <a16:creationId xmlns:a16="http://schemas.microsoft.com/office/drawing/2014/main" id="{A40AF5B5-9275-4B6F-808B-5612B0EE4947}"/>
                </a:ext>
              </a:extLst>
            </p:cNvPr>
            <p:cNvSpPr/>
            <p:nvPr/>
          </p:nvSpPr>
          <p:spPr>
            <a:xfrm rot="7131370">
              <a:off x="3185153" y="4662373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B47FA375-1572-4622-90EC-35793FE2DBE5}"/>
                </a:ext>
              </a:extLst>
            </p:cNvPr>
            <p:cNvGrpSpPr/>
            <p:nvPr/>
          </p:nvGrpSpPr>
          <p:grpSpPr>
            <a:xfrm rot="2753667">
              <a:off x="3118347" y="6352514"/>
              <a:ext cx="1690561" cy="547677"/>
              <a:chOff x="3552296" y="5952181"/>
              <a:chExt cx="1543506" cy="503823"/>
            </a:xfrm>
          </p:grpSpPr>
          <p:sp>
            <p:nvSpPr>
              <p:cNvPr id="105" name="Trapezoid 104">
                <a:extLst>
                  <a:ext uri="{FF2B5EF4-FFF2-40B4-BE49-F238E27FC236}">
                    <a16:creationId xmlns:a16="http://schemas.microsoft.com/office/drawing/2014/main" id="{4DBCECFB-810B-4A85-A376-424FDFC11EEE}"/>
                  </a:ext>
                </a:extLst>
              </p:cNvPr>
              <p:cNvSpPr/>
              <p:nvPr/>
            </p:nvSpPr>
            <p:spPr>
              <a:xfrm rot="8053965">
                <a:off x="4306586" y="5404287"/>
                <a:ext cx="241322" cy="1337110"/>
              </a:xfrm>
              <a:prstGeom prst="trapezoid">
                <a:avLst>
                  <a:gd name="adj" fmla="val 17523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6" name="Trapezoid 105">
                <a:extLst>
                  <a:ext uri="{FF2B5EF4-FFF2-40B4-BE49-F238E27FC236}">
                    <a16:creationId xmlns:a16="http://schemas.microsoft.com/office/drawing/2014/main" id="{8F57C81F-AEE2-4726-B6D1-CE0FC0451F92}"/>
                  </a:ext>
                </a:extLst>
              </p:cNvPr>
              <p:cNvSpPr/>
              <p:nvPr/>
            </p:nvSpPr>
            <p:spPr>
              <a:xfrm rot="18680318">
                <a:off x="4100190" y="5666788"/>
                <a:ext cx="241322" cy="1337110"/>
              </a:xfrm>
              <a:prstGeom prst="trapezoid">
                <a:avLst>
                  <a:gd name="adj" fmla="val 17523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93063069-3ACE-444A-9406-725465CF5E82}"/>
                </a:ext>
              </a:extLst>
            </p:cNvPr>
            <p:cNvSpPr/>
            <p:nvPr/>
          </p:nvSpPr>
          <p:spPr>
            <a:xfrm rot="5438431">
              <a:off x="3523529" y="5277079"/>
              <a:ext cx="985746" cy="97833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8" name="Trapezoid 87">
              <a:extLst>
                <a:ext uri="{FF2B5EF4-FFF2-40B4-BE49-F238E27FC236}">
                  <a16:creationId xmlns:a16="http://schemas.microsoft.com/office/drawing/2014/main" id="{58C5FA40-5166-4219-A954-644E4F1E5116}"/>
                </a:ext>
              </a:extLst>
            </p:cNvPr>
            <p:cNvSpPr/>
            <p:nvPr/>
          </p:nvSpPr>
          <p:spPr>
            <a:xfrm rot="13415046">
              <a:off x="1737464" y="5039500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9" name="Trapezoid 88">
              <a:extLst>
                <a:ext uri="{FF2B5EF4-FFF2-40B4-BE49-F238E27FC236}">
                  <a16:creationId xmlns:a16="http://schemas.microsoft.com/office/drawing/2014/main" id="{3704F786-44D0-4DCE-B6C1-4A929E8F5A14}"/>
                </a:ext>
              </a:extLst>
            </p:cNvPr>
            <p:cNvSpPr/>
            <p:nvPr/>
          </p:nvSpPr>
          <p:spPr>
            <a:xfrm rot="2576749">
              <a:off x="2123593" y="5229662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0" name="Trapezoid 89">
              <a:extLst>
                <a:ext uri="{FF2B5EF4-FFF2-40B4-BE49-F238E27FC236}">
                  <a16:creationId xmlns:a16="http://schemas.microsoft.com/office/drawing/2014/main" id="{91D90A0A-51E0-47B2-9BAF-EC02EBEB3387}"/>
                </a:ext>
              </a:extLst>
            </p:cNvPr>
            <p:cNvSpPr/>
            <p:nvPr/>
          </p:nvSpPr>
          <p:spPr>
            <a:xfrm rot="19238033">
              <a:off x="2089257" y="6201386"/>
              <a:ext cx="264314" cy="1453494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A8DA6AC9-60FE-4E5E-AE95-B72BBE48144D}"/>
                </a:ext>
              </a:extLst>
            </p:cNvPr>
            <p:cNvGrpSpPr/>
            <p:nvPr/>
          </p:nvGrpSpPr>
          <p:grpSpPr>
            <a:xfrm rot="11709524">
              <a:off x="2122029" y="7067341"/>
              <a:ext cx="1833680" cy="985746"/>
              <a:chOff x="2686399" y="5382814"/>
              <a:chExt cx="1686853" cy="900000"/>
            </a:xfrm>
          </p:grpSpPr>
          <p:sp>
            <p:nvSpPr>
              <p:cNvPr id="103" name="Trapezoid 102">
                <a:extLst>
                  <a:ext uri="{FF2B5EF4-FFF2-40B4-BE49-F238E27FC236}">
                    <a16:creationId xmlns:a16="http://schemas.microsoft.com/office/drawing/2014/main" id="{BA690F15-D1CA-4185-915A-6F57FD821512}"/>
                  </a:ext>
                </a:extLst>
              </p:cNvPr>
              <p:cNvSpPr/>
              <p:nvPr/>
            </p:nvSpPr>
            <p:spPr>
              <a:xfrm rot="3475943">
                <a:off x="3234293" y="5467587"/>
                <a:ext cx="241322" cy="1337110"/>
              </a:xfrm>
              <a:prstGeom prst="trapezoid">
                <a:avLst>
                  <a:gd name="adj" fmla="val 17523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4" name="Oval 103">
                <a:extLst>
                  <a:ext uri="{FF2B5EF4-FFF2-40B4-BE49-F238E27FC236}">
                    <a16:creationId xmlns:a16="http://schemas.microsoft.com/office/drawing/2014/main" id="{35EC3523-1544-4EE7-95CE-66EB6ED62F58}"/>
                  </a:ext>
                </a:extLst>
              </p:cNvPr>
              <p:cNvSpPr/>
              <p:nvPr/>
            </p:nvSpPr>
            <p:spPr>
              <a:xfrm>
                <a:off x="3473252" y="5382814"/>
                <a:ext cx="900000" cy="900000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B16CD9D6-71C1-4FC9-8BD0-9C00D3C87569}"/>
                </a:ext>
              </a:extLst>
            </p:cNvPr>
            <p:cNvSpPr/>
            <p:nvPr/>
          </p:nvSpPr>
          <p:spPr>
            <a:xfrm rot="5438431">
              <a:off x="3455998" y="6560690"/>
              <a:ext cx="985746" cy="97833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F2104BCD-2E39-4E6A-AB10-0A9645F1C6C9}"/>
                </a:ext>
              </a:extLst>
            </p:cNvPr>
            <p:cNvSpPr/>
            <p:nvPr/>
          </p:nvSpPr>
          <p:spPr>
            <a:xfrm rot="6548327">
              <a:off x="1330521" y="5740221"/>
              <a:ext cx="978338" cy="98574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7CDCE23E-A606-401D-BDD3-F09544042B9C}"/>
                </a:ext>
              </a:extLst>
            </p:cNvPr>
            <p:cNvSpPr/>
            <p:nvPr/>
          </p:nvSpPr>
          <p:spPr>
            <a:xfrm rot="5438431">
              <a:off x="2297210" y="4652239"/>
              <a:ext cx="985746" cy="978338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3F7F4C33-AD5D-4788-8A47-73CB3C12AB09}"/>
                </a:ext>
              </a:extLst>
            </p:cNvPr>
            <p:cNvSpPr/>
            <p:nvPr/>
          </p:nvSpPr>
          <p:spPr>
            <a:xfrm rot="1365633">
              <a:off x="4280588" y="2823731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F2FC1679-AD2D-4775-8818-BFC1B5117D88}"/>
                </a:ext>
              </a:extLst>
            </p:cNvPr>
            <p:cNvSpPr/>
            <p:nvPr/>
          </p:nvSpPr>
          <p:spPr>
            <a:xfrm rot="1365633">
              <a:off x="860129" y="6155844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7EF4DD5F-2788-4B12-922C-0C84C19FD879}"/>
                </a:ext>
              </a:extLst>
            </p:cNvPr>
            <p:cNvSpPr/>
            <p:nvPr/>
          </p:nvSpPr>
          <p:spPr>
            <a:xfrm rot="1365633">
              <a:off x="2227791" y="8059472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8" name="Trapezoid 97">
              <a:extLst>
                <a:ext uri="{FF2B5EF4-FFF2-40B4-BE49-F238E27FC236}">
                  <a16:creationId xmlns:a16="http://schemas.microsoft.com/office/drawing/2014/main" id="{19833443-CC7F-44F0-9DDA-4EA4625F2744}"/>
                </a:ext>
              </a:extLst>
            </p:cNvPr>
            <p:cNvSpPr/>
            <p:nvPr/>
          </p:nvSpPr>
          <p:spPr>
            <a:xfrm rot="13856336">
              <a:off x="5405075" y="6919638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6556E1A5-7666-40BE-91E4-1C900495D7C6}"/>
                </a:ext>
              </a:extLst>
            </p:cNvPr>
            <p:cNvSpPr/>
            <p:nvPr/>
          </p:nvSpPr>
          <p:spPr>
            <a:xfrm rot="4053701">
              <a:off x="4483553" y="7240594"/>
              <a:ext cx="978338" cy="985746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E46447B3-5711-4ADF-95C9-7890F44C9C15}"/>
                </a:ext>
              </a:extLst>
            </p:cNvPr>
            <p:cNvSpPr/>
            <p:nvPr/>
          </p:nvSpPr>
          <p:spPr>
            <a:xfrm rot="10962507">
              <a:off x="5665310" y="6405481"/>
              <a:ext cx="978337" cy="98574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754A7CC1-2EFF-4489-B30B-E986613D8C7F}"/>
                </a:ext>
              </a:extLst>
            </p:cNvPr>
            <p:cNvSpPr/>
            <p:nvPr/>
          </p:nvSpPr>
          <p:spPr>
            <a:xfrm rot="18043136">
              <a:off x="4614429" y="3048803"/>
              <a:ext cx="978338" cy="985746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82F8CD41-9DAB-48D3-8F37-631949116793}"/>
                </a:ext>
              </a:extLst>
            </p:cNvPr>
            <p:cNvSpPr/>
            <p:nvPr/>
          </p:nvSpPr>
          <p:spPr>
            <a:xfrm rot="4053701">
              <a:off x="4630837" y="4343625"/>
              <a:ext cx="978338" cy="98574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6CA6DA35-2D65-44B9-8627-20AB7204AF9C}"/>
              </a:ext>
            </a:extLst>
          </p:cNvPr>
          <p:cNvGrpSpPr/>
          <p:nvPr/>
        </p:nvGrpSpPr>
        <p:grpSpPr>
          <a:xfrm rot="6570251">
            <a:off x="3884827" y="1264340"/>
            <a:ext cx="2410154" cy="2031195"/>
            <a:chOff x="1123188" y="1553772"/>
            <a:chExt cx="7153311" cy="5809817"/>
          </a:xfrm>
        </p:grpSpPr>
        <p:sp>
          <p:nvSpPr>
            <p:cNvPr id="108" name="Trapezoid 107">
              <a:extLst>
                <a:ext uri="{FF2B5EF4-FFF2-40B4-BE49-F238E27FC236}">
                  <a16:creationId xmlns:a16="http://schemas.microsoft.com/office/drawing/2014/main" id="{1BC0D68E-2DF8-41DE-99E3-B6DB1F674D44}"/>
                </a:ext>
              </a:extLst>
            </p:cNvPr>
            <p:cNvSpPr/>
            <p:nvPr/>
          </p:nvSpPr>
          <p:spPr>
            <a:xfrm rot="7529644">
              <a:off x="4555822" y="5188309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09" name="Trapezoid 108">
              <a:extLst>
                <a:ext uri="{FF2B5EF4-FFF2-40B4-BE49-F238E27FC236}">
                  <a16:creationId xmlns:a16="http://schemas.microsoft.com/office/drawing/2014/main" id="{A3FB5330-02DB-4BF0-85D8-B9DED654D042}"/>
                </a:ext>
              </a:extLst>
            </p:cNvPr>
            <p:cNvSpPr/>
            <p:nvPr/>
          </p:nvSpPr>
          <p:spPr>
            <a:xfrm rot="2766430">
              <a:off x="4754751" y="2922890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0" name="Trapezoid 109">
              <a:extLst>
                <a:ext uri="{FF2B5EF4-FFF2-40B4-BE49-F238E27FC236}">
                  <a16:creationId xmlns:a16="http://schemas.microsoft.com/office/drawing/2014/main" id="{BF47321C-1E79-43B9-A7BD-F1151AB2E3D3}"/>
                </a:ext>
              </a:extLst>
            </p:cNvPr>
            <p:cNvSpPr/>
            <p:nvPr/>
          </p:nvSpPr>
          <p:spPr>
            <a:xfrm rot="7529644">
              <a:off x="5856845" y="2959456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1" name="Trapezoid 110">
              <a:extLst>
                <a:ext uri="{FF2B5EF4-FFF2-40B4-BE49-F238E27FC236}">
                  <a16:creationId xmlns:a16="http://schemas.microsoft.com/office/drawing/2014/main" id="{4E584E76-1E32-457E-908C-32249F92DEA8}"/>
                </a:ext>
              </a:extLst>
            </p:cNvPr>
            <p:cNvSpPr/>
            <p:nvPr/>
          </p:nvSpPr>
          <p:spPr>
            <a:xfrm>
              <a:off x="6372363" y="3873354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2" name="Trapezoid 111">
              <a:extLst>
                <a:ext uri="{FF2B5EF4-FFF2-40B4-BE49-F238E27FC236}">
                  <a16:creationId xmlns:a16="http://schemas.microsoft.com/office/drawing/2014/main" id="{C6783459-0A65-4B31-B7E6-E7E81EAC99BE}"/>
                </a:ext>
              </a:extLst>
            </p:cNvPr>
            <p:cNvSpPr/>
            <p:nvPr/>
          </p:nvSpPr>
          <p:spPr>
            <a:xfrm rot="21519079">
              <a:off x="5075974" y="1951038"/>
              <a:ext cx="264314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id="{527E18F9-680B-4C02-B60E-39AD403EAFBA}"/>
                </a:ext>
              </a:extLst>
            </p:cNvPr>
            <p:cNvGrpSpPr/>
            <p:nvPr/>
          </p:nvGrpSpPr>
          <p:grpSpPr>
            <a:xfrm rot="4997334">
              <a:off x="6334252" y="5529457"/>
              <a:ext cx="1756300" cy="994956"/>
              <a:chOff x="3647073" y="4554413"/>
              <a:chExt cx="1603527" cy="915287"/>
            </a:xfrm>
            <a:solidFill>
              <a:srgbClr val="7030A0"/>
            </a:solidFill>
          </p:grpSpPr>
          <p:sp>
            <p:nvSpPr>
              <p:cNvPr id="141" name="Trapezoid 140">
                <a:extLst>
                  <a:ext uri="{FF2B5EF4-FFF2-40B4-BE49-F238E27FC236}">
                    <a16:creationId xmlns:a16="http://schemas.microsoft.com/office/drawing/2014/main" id="{B4450E33-0BDA-42D6-8FED-E6B9AA557B4D}"/>
                  </a:ext>
                </a:extLst>
              </p:cNvPr>
              <p:cNvSpPr/>
              <p:nvPr/>
            </p:nvSpPr>
            <p:spPr>
              <a:xfrm rot="3475943">
                <a:off x="4194967" y="4680484"/>
                <a:ext cx="241322" cy="1337110"/>
              </a:xfrm>
              <a:prstGeom prst="trapezoid">
                <a:avLst>
                  <a:gd name="adj" fmla="val 17523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2" name="Oval 141">
                <a:extLst>
                  <a:ext uri="{FF2B5EF4-FFF2-40B4-BE49-F238E27FC236}">
                    <a16:creationId xmlns:a16="http://schemas.microsoft.com/office/drawing/2014/main" id="{D35DDF2F-CB14-4312-A2E4-97A807B62559}"/>
                  </a:ext>
                </a:extLst>
              </p:cNvPr>
              <p:cNvSpPr/>
              <p:nvPr/>
            </p:nvSpPr>
            <p:spPr>
              <a:xfrm>
                <a:off x="4350600" y="4554413"/>
                <a:ext cx="900000" cy="90000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14" name="Oval 113">
              <a:extLst>
                <a:ext uri="{FF2B5EF4-FFF2-40B4-BE49-F238E27FC236}">
                  <a16:creationId xmlns:a16="http://schemas.microsoft.com/office/drawing/2014/main" id="{64C2214C-FC01-4F3B-B8C1-FB985C213965}"/>
                </a:ext>
              </a:extLst>
            </p:cNvPr>
            <p:cNvSpPr/>
            <p:nvPr/>
          </p:nvSpPr>
          <p:spPr>
            <a:xfrm rot="18237883">
              <a:off x="6005401" y="3579811"/>
              <a:ext cx="978338" cy="985746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C489283F-DDDE-414F-9273-E2E861C9E2BF}"/>
                </a:ext>
              </a:extLst>
            </p:cNvPr>
            <p:cNvSpPr/>
            <p:nvPr/>
          </p:nvSpPr>
          <p:spPr>
            <a:xfrm rot="18731534">
              <a:off x="7006743" y="3473430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C8631EAD-7B49-4446-AB4A-3128A69A901A}"/>
                </a:ext>
              </a:extLst>
            </p:cNvPr>
            <p:cNvSpPr/>
            <p:nvPr/>
          </p:nvSpPr>
          <p:spPr>
            <a:xfrm rot="18731534">
              <a:off x="7883683" y="6039315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7" name="Trapezoid 116">
              <a:extLst>
                <a:ext uri="{FF2B5EF4-FFF2-40B4-BE49-F238E27FC236}">
                  <a16:creationId xmlns:a16="http://schemas.microsoft.com/office/drawing/2014/main" id="{CF3A7585-CA19-4DE4-93BB-74E0DB0A3725}"/>
                </a:ext>
              </a:extLst>
            </p:cNvPr>
            <p:cNvSpPr/>
            <p:nvPr/>
          </p:nvSpPr>
          <p:spPr>
            <a:xfrm rot="13874495">
              <a:off x="5298824" y="5141827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8" name="Trapezoid 117">
              <a:extLst>
                <a:ext uri="{FF2B5EF4-FFF2-40B4-BE49-F238E27FC236}">
                  <a16:creationId xmlns:a16="http://schemas.microsoft.com/office/drawing/2014/main" id="{B7494BA3-A9D5-43C5-8B12-9F1F47F96918}"/>
                </a:ext>
              </a:extLst>
            </p:cNvPr>
            <p:cNvSpPr/>
            <p:nvPr/>
          </p:nvSpPr>
          <p:spPr>
            <a:xfrm rot="7131370">
              <a:off x="3448212" y="3163638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CB23ABB3-7044-43B5-BA25-FFA4B63408BE}"/>
                </a:ext>
              </a:extLst>
            </p:cNvPr>
            <p:cNvGrpSpPr/>
            <p:nvPr/>
          </p:nvGrpSpPr>
          <p:grpSpPr>
            <a:xfrm rot="2753667">
              <a:off x="3381406" y="4853779"/>
              <a:ext cx="1690561" cy="547677"/>
              <a:chOff x="3552296" y="5952181"/>
              <a:chExt cx="1543506" cy="503823"/>
            </a:xfrm>
          </p:grpSpPr>
          <p:sp>
            <p:nvSpPr>
              <p:cNvPr id="139" name="Trapezoid 138">
                <a:extLst>
                  <a:ext uri="{FF2B5EF4-FFF2-40B4-BE49-F238E27FC236}">
                    <a16:creationId xmlns:a16="http://schemas.microsoft.com/office/drawing/2014/main" id="{2D7BE107-DE7A-4226-A34C-67843BA70593}"/>
                  </a:ext>
                </a:extLst>
              </p:cNvPr>
              <p:cNvSpPr/>
              <p:nvPr/>
            </p:nvSpPr>
            <p:spPr>
              <a:xfrm rot="8053965">
                <a:off x="4306586" y="5404287"/>
                <a:ext cx="241322" cy="1337110"/>
              </a:xfrm>
              <a:prstGeom prst="trapezoid">
                <a:avLst>
                  <a:gd name="adj" fmla="val 17523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0" name="Trapezoid 139">
                <a:extLst>
                  <a:ext uri="{FF2B5EF4-FFF2-40B4-BE49-F238E27FC236}">
                    <a16:creationId xmlns:a16="http://schemas.microsoft.com/office/drawing/2014/main" id="{7ACBC712-F579-40FC-B9A8-EF4DF1003F10}"/>
                  </a:ext>
                </a:extLst>
              </p:cNvPr>
              <p:cNvSpPr/>
              <p:nvPr/>
            </p:nvSpPr>
            <p:spPr>
              <a:xfrm rot="18680318">
                <a:off x="4100190" y="5666788"/>
                <a:ext cx="241322" cy="1337110"/>
              </a:xfrm>
              <a:prstGeom prst="trapezoid">
                <a:avLst>
                  <a:gd name="adj" fmla="val 17523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20" name="Oval 119">
              <a:extLst>
                <a:ext uri="{FF2B5EF4-FFF2-40B4-BE49-F238E27FC236}">
                  <a16:creationId xmlns:a16="http://schemas.microsoft.com/office/drawing/2014/main" id="{E767ECE3-7B74-4EA1-B7C4-3BFB89CC82A9}"/>
                </a:ext>
              </a:extLst>
            </p:cNvPr>
            <p:cNvSpPr/>
            <p:nvPr/>
          </p:nvSpPr>
          <p:spPr>
            <a:xfrm rot="5438431">
              <a:off x="3786588" y="3778344"/>
              <a:ext cx="985746" cy="978338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1" name="Trapezoid 120">
              <a:extLst>
                <a:ext uri="{FF2B5EF4-FFF2-40B4-BE49-F238E27FC236}">
                  <a16:creationId xmlns:a16="http://schemas.microsoft.com/office/drawing/2014/main" id="{1AD7FFE3-34BE-4FBC-8894-1C73C48F72B4}"/>
                </a:ext>
              </a:extLst>
            </p:cNvPr>
            <p:cNvSpPr/>
            <p:nvPr/>
          </p:nvSpPr>
          <p:spPr>
            <a:xfrm rot="13415046">
              <a:off x="2000523" y="3540765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2" name="Trapezoid 121">
              <a:extLst>
                <a:ext uri="{FF2B5EF4-FFF2-40B4-BE49-F238E27FC236}">
                  <a16:creationId xmlns:a16="http://schemas.microsoft.com/office/drawing/2014/main" id="{F1BD953F-3C5C-4FF5-86E5-8CB68F1510D5}"/>
                </a:ext>
              </a:extLst>
            </p:cNvPr>
            <p:cNvSpPr/>
            <p:nvPr/>
          </p:nvSpPr>
          <p:spPr>
            <a:xfrm rot="2576749">
              <a:off x="2386652" y="3730927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3" name="Trapezoid 122">
              <a:extLst>
                <a:ext uri="{FF2B5EF4-FFF2-40B4-BE49-F238E27FC236}">
                  <a16:creationId xmlns:a16="http://schemas.microsoft.com/office/drawing/2014/main" id="{94D766E9-EE07-4B42-BB02-BE4D2AE5E8F4}"/>
                </a:ext>
              </a:extLst>
            </p:cNvPr>
            <p:cNvSpPr/>
            <p:nvPr/>
          </p:nvSpPr>
          <p:spPr>
            <a:xfrm rot="19238033">
              <a:off x="2352316" y="4702651"/>
              <a:ext cx="264314" cy="1453494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24" name="Group 123">
              <a:extLst>
                <a:ext uri="{FF2B5EF4-FFF2-40B4-BE49-F238E27FC236}">
                  <a16:creationId xmlns:a16="http://schemas.microsoft.com/office/drawing/2014/main" id="{294C4969-B95F-4D2F-8EFA-020B9C5EB71A}"/>
                </a:ext>
              </a:extLst>
            </p:cNvPr>
            <p:cNvGrpSpPr/>
            <p:nvPr/>
          </p:nvGrpSpPr>
          <p:grpSpPr>
            <a:xfrm rot="11709524">
              <a:off x="2385088" y="5568606"/>
              <a:ext cx="1833680" cy="985746"/>
              <a:chOff x="2686399" y="5382814"/>
              <a:chExt cx="1686853" cy="900000"/>
            </a:xfrm>
          </p:grpSpPr>
          <p:sp>
            <p:nvSpPr>
              <p:cNvPr id="137" name="Trapezoid 136">
                <a:extLst>
                  <a:ext uri="{FF2B5EF4-FFF2-40B4-BE49-F238E27FC236}">
                    <a16:creationId xmlns:a16="http://schemas.microsoft.com/office/drawing/2014/main" id="{85348EEB-411E-4018-A879-7545A7A553B1}"/>
                  </a:ext>
                </a:extLst>
              </p:cNvPr>
              <p:cNvSpPr/>
              <p:nvPr/>
            </p:nvSpPr>
            <p:spPr>
              <a:xfrm rot="3475943">
                <a:off x="3234293" y="5467587"/>
                <a:ext cx="241322" cy="1337110"/>
              </a:xfrm>
              <a:prstGeom prst="trapezoid">
                <a:avLst>
                  <a:gd name="adj" fmla="val 17523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8" name="Oval 137">
                <a:extLst>
                  <a:ext uri="{FF2B5EF4-FFF2-40B4-BE49-F238E27FC236}">
                    <a16:creationId xmlns:a16="http://schemas.microsoft.com/office/drawing/2014/main" id="{9C9A373D-7AC8-4E76-9FC2-3211E8B38CE9}"/>
                  </a:ext>
                </a:extLst>
              </p:cNvPr>
              <p:cNvSpPr/>
              <p:nvPr/>
            </p:nvSpPr>
            <p:spPr>
              <a:xfrm>
                <a:off x="3473252" y="5382814"/>
                <a:ext cx="900000" cy="900000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C7877BA2-70E9-4A83-BFAA-021EF9D6AE7D}"/>
                </a:ext>
              </a:extLst>
            </p:cNvPr>
            <p:cNvSpPr/>
            <p:nvPr/>
          </p:nvSpPr>
          <p:spPr>
            <a:xfrm rot="5438431">
              <a:off x="3719057" y="5061955"/>
              <a:ext cx="985746" cy="97833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E8F87479-BDA7-4526-A7F3-51EA49B4A227}"/>
                </a:ext>
              </a:extLst>
            </p:cNvPr>
            <p:cNvSpPr/>
            <p:nvPr/>
          </p:nvSpPr>
          <p:spPr>
            <a:xfrm rot="6548327">
              <a:off x="1593580" y="4241486"/>
              <a:ext cx="978338" cy="98574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304A15FE-9C13-4F98-B0AE-0B11DB4B73B5}"/>
                </a:ext>
              </a:extLst>
            </p:cNvPr>
            <p:cNvSpPr/>
            <p:nvPr/>
          </p:nvSpPr>
          <p:spPr>
            <a:xfrm rot="5438431">
              <a:off x="2560269" y="3153504"/>
              <a:ext cx="985746" cy="978338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FC86C34B-5C50-4E18-828E-0C691E12A2A6}"/>
                </a:ext>
              </a:extLst>
            </p:cNvPr>
            <p:cNvSpPr/>
            <p:nvPr/>
          </p:nvSpPr>
          <p:spPr>
            <a:xfrm rot="1365633">
              <a:off x="6891894" y="6972254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6C9528BB-A390-4B01-BB3A-9418893B345E}"/>
                </a:ext>
              </a:extLst>
            </p:cNvPr>
            <p:cNvSpPr/>
            <p:nvPr/>
          </p:nvSpPr>
          <p:spPr>
            <a:xfrm rot="1365633">
              <a:off x="1123188" y="4657109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9EFDABD1-82C6-4F5E-A12B-66E0A6ACDEDE}"/>
                </a:ext>
              </a:extLst>
            </p:cNvPr>
            <p:cNvSpPr/>
            <p:nvPr/>
          </p:nvSpPr>
          <p:spPr>
            <a:xfrm rot="1365633">
              <a:off x="2490850" y="6560737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1" name="Trapezoid 130">
              <a:extLst>
                <a:ext uri="{FF2B5EF4-FFF2-40B4-BE49-F238E27FC236}">
                  <a16:creationId xmlns:a16="http://schemas.microsoft.com/office/drawing/2014/main" id="{FAF20B42-46C7-4AF0-A400-16A1AAE81B63}"/>
                </a:ext>
              </a:extLst>
            </p:cNvPr>
            <p:cNvSpPr/>
            <p:nvPr/>
          </p:nvSpPr>
          <p:spPr>
            <a:xfrm rot="13856336">
              <a:off x="5668134" y="5420903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E22EAD1A-2DA1-4EE6-B363-A780C95D3CB9}"/>
                </a:ext>
              </a:extLst>
            </p:cNvPr>
            <p:cNvSpPr/>
            <p:nvPr/>
          </p:nvSpPr>
          <p:spPr>
            <a:xfrm rot="4053701">
              <a:off x="4833984" y="5698510"/>
              <a:ext cx="978338" cy="985746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9B1BF415-448D-4A63-BC87-45225ADEBD37}"/>
                </a:ext>
              </a:extLst>
            </p:cNvPr>
            <p:cNvSpPr/>
            <p:nvPr/>
          </p:nvSpPr>
          <p:spPr>
            <a:xfrm rot="10962507">
              <a:off x="5928369" y="4906746"/>
              <a:ext cx="978337" cy="98574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4" name="Trapezoid 133">
              <a:extLst>
                <a:ext uri="{FF2B5EF4-FFF2-40B4-BE49-F238E27FC236}">
                  <a16:creationId xmlns:a16="http://schemas.microsoft.com/office/drawing/2014/main" id="{EAEEAA80-4099-468D-99C2-A93F933B50FD}"/>
                </a:ext>
              </a:extLst>
            </p:cNvPr>
            <p:cNvSpPr/>
            <p:nvPr/>
          </p:nvSpPr>
          <p:spPr>
            <a:xfrm rot="10800000">
              <a:off x="5429987" y="2235075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40D87A46-9248-42A7-81FF-67B6F6E453D3}"/>
                </a:ext>
              </a:extLst>
            </p:cNvPr>
            <p:cNvSpPr/>
            <p:nvPr/>
          </p:nvSpPr>
          <p:spPr>
            <a:xfrm rot="18043136">
              <a:off x="4877488" y="1550068"/>
              <a:ext cx="978338" cy="98574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3B6508FE-5EC5-4B9C-B9DA-D46E56D93BA1}"/>
                </a:ext>
              </a:extLst>
            </p:cNvPr>
            <p:cNvSpPr/>
            <p:nvPr/>
          </p:nvSpPr>
          <p:spPr>
            <a:xfrm rot="4053701">
              <a:off x="4893896" y="2844890"/>
              <a:ext cx="978338" cy="98574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A1126D20-2629-48B5-B6A0-54A084133D4B}"/>
              </a:ext>
            </a:extLst>
          </p:cNvPr>
          <p:cNvGrpSpPr/>
          <p:nvPr/>
        </p:nvGrpSpPr>
        <p:grpSpPr>
          <a:xfrm rot="21439532">
            <a:off x="6153503" y="4291413"/>
            <a:ext cx="2063327" cy="2338424"/>
            <a:chOff x="2203598" y="2299532"/>
            <a:chExt cx="5060049" cy="6390337"/>
          </a:xfrm>
        </p:grpSpPr>
        <p:sp>
          <p:nvSpPr>
            <p:cNvPr id="144" name="Trapezoid 143">
              <a:extLst>
                <a:ext uri="{FF2B5EF4-FFF2-40B4-BE49-F238E27FC236}">
                  <a16:creationId xmlns:a16="http://schemas.microsoft.com/office/drawing/2014/main" id="{0B8147ED-8149-4FC3-805A-036E0BA6FA83}"/>
                </a:ext>
              </a:extLst>
            </p:cNvPr>
            <p:cNvSpPr/>
            <p:nvPr/>
          </p:nvSpPr>
          <p:spPr>
            <a:xfrm rot="607477">
              <a:off x="4818398" y="2954013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295A3E28-C4CE-49FB-8C7A-FF450F1D5041}"/>
                </a:ext>
              </a:extLst>
            </p:cNvPr>
            <p:cNvSpPr/>
            <p:nvPr/>
          </p:nvSpPr>
          <p:spPr>
            <a:xfrm rot="4053701">
              <a:off x="4535882" y="2431027"/>
              <a:ext cx="978338" cy="985746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6" name="Trapezoid 145">
              <a:extLst>
                <a:ext uri="{FF2B5EF4-FFF2-40B4-BE49-F238E27FC236}">
                  <a16:creationId xmlns:a16="http://schemas.microsoft.com/office/drawing/2014/main" id="{82171E1A-0687-49AD-AD8F-88BD5D8212D7}"/>
                </a:ext>
              </a:extLst>
            </p:cNvPr>
            <p:cNvSpPr/>
            <p:nvPr/>
          </p:nvSpPr>
          <p:spPr>
            <a:xfrm rot="7052825">
              <a:off x="3912865" y="6661400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7" name="Trapezoid 146">
              <a:extLst>
                <a:ext uri="{FF2B5EF4-FFF2-40B4-BE49-F238E27FC236}">
                  <a16:creationId xmlns:a16="http://schemas.microsoft.com/office/drawing/2014/main" id="{915E05C0-7C5E-4917-9C4B-AD9A4CE14653}"/>
                </a:ext>
              </a:extLst>
            </p:cNvPr>
            <p:cNvSpPr/>
            <p:nvPr/>
          </p:nvSpPr>
          <p:spPr>
            <a:xfrm rot="3100357">
              <a:off x="3838999" y="3965177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8" name="Trapezoid 147">
              <a:extLst>
                <a:ext uri="{FF2B5EF4-FFF2-40B4-BE49-F238E27FC236}">
                  <a16:creationId xmlns:a16="http://schemas.microsoft.com/office/drawing/2014/main" id="{7151A6C0-E76C-4173-8765-0E3B029CB13D}"/>
                </a:ext>
              </a:extLst>
            </p:cNvPr>
            <p:cNvSpPr/>
            <p:nvPr/>
          </p:nvSpPr>
          <p:spPr>
            <a:xfrm rot="7022026">
              <a:off x="5555957" y="3807807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9" name="Trapezoid 148">
              <a:extLst>
                <a:ext uri="{FF2B5EF4-FFF2-40B4-BE49-F238E27FC236}">
                  <a16:creationId xmlns:a16="http://schemas.microsoft.com/office/drawing/2014/main" id="{5804BB4B-B029-4472-9AA2-01642CD25A32}"/>
                </a:ext>
              </a:extLst>
            </p:cNvPr>
            <p:cNvSpPr/>
            <p:nvPr/>
          </p:nvSpPr>
          <p:spPr>
            <a:xfrm rot="13095238">
              <a:off x="2956138" y="6571816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0" name="Trapezoid 149">
              <a:extLst>
                <a:ext uri="{FF2B5EF4-FFF2-40B4-BE49-F238E27FC236}">
                  <a16:creationId xmlns:a16="http://schemas.microsoft.com/office/drawing/2014/main" id="{ABBAD87F-E2A6-4152-A9B7-B05ED06B7478}"/>
                </a:ext>
              </a:extLst>
            </p:cNvPr>
            <p:cNvSpPr/>
            <p:nvPr/>
          </p:nvSpPr>
          <p:spPr>
            <a:xfrm rot="21443039">
              <a:off x="3381408" y="5624879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1" name="Trapezoid 150">
              <a:extLst>
                <a:ext uri="{FF2B5EF4-FFF2-40B4-BE49-F238E27FC236}">
                  <a16:creationId xmlns:a16="http://schemas.microsoft.com/office/drawing/2014/main" id="{BC62ACC6-3F54-4F87-A49E-27C31015E7E2}"/>
                </a:ext>
              </a:extLst>
            </p:cNvPr>
            <p:cNvSpPr/>
            <p:nvPr/>
          </p:nvSpPr>
          <p:spPr>
            <a:xfrm rot="14261458">
              <a:off x="5215885" y="6742531"/>
              <a:ext cx="264314" cy="1453494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57148997-C8AD-4DF0-97CC-A63417166760}"/>
                </a:ext>
              </a:extLst>
            </p:cNvPr>
            <p:cNvSpPr/>
            <p:nvPr/>
          </p:nvSpPr>
          <p:spPr>
            <a:xfrm rot="6207493">
              <a:off x="4365407" y="7222840"/>
              <a:ext cx="978338" cy="985746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3" name="Trapezoid 152">
              <a:extLst>
                <a:ext uri="{FF2B5EF4-FFF2-40B4-BE49-F238E27FC236}">
                  <a16:creationId xmlns:a16="http://schemas.microsoft.com/office/drawing/2014/main" id="{07A4989D-5ABF-4678-8837-56DF47E656A8}"/>
                </a:ext>
              </a:extLst>
            </p:cNvPr>
            <p:cNvSpPr/>
            <p:nvPr/>
          </p:nvSpPr>
          <p:spPr>
            <a:xfrm rot="10800000">
              <a:off x="6087086" y="5312684"/>
              <a:ext cx="264314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4" name="Trapezoid 153">
              <a:extLst>
                <a:ext uri="{FF2B5EF4-FFF2-40B4-BE49-F238E27FC236}">
                  <a16:creationId xmlns:a16="http://schemas.microsoft.com/office/drawing/2014/main" id="{9E5DCA7C-C91B-40A3-851D-CAACFA55ED97}"/>
                </a:ext>
              </a:extLst>
            </p:cNvPr>
            <p:cNvSpPr/>
            <p:nvPr/>
          </p:nvSpPr>
          <p:spPr>
            <a:xfrm>
              <a:off x="6384879" y="5247592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5" name="Oval 154">
              <a:extLst>
                <a:ext uri="{FF2B5EF4-FFF2-40B4-BE49-F238E27FC236}">
                  <a16:creationId xmlns:a16="http://schemas.microsoft.com/office/drawing/2014/main" id="{0315AA98-F19A-4994-8F15-D2A429D764BF}"/>
                </a:ext>
              </a:extLst>
            </p:cNvPr>
            <p:cNvSpPr/>
            <p:nvPr/>
          </p:nvSpPr>
          <p:spPr>
            <a:xfrm rot="1652825">
              <a:off x="5858527" y="4648652"/>
              <a:ext cx="985746" cy="97833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6" name="Oval 155">
              <a:extLst>
                <a:ext uri="{FF2B5EF4-FFF2-40B4-BE49-F238E27FC236}">
                  <a16:creationId xmlns:a16="http://schemas.microsoft.com/office/drawing/2014/main" id="{D567EF31-27E2-4E11-B227-A40B6A4A13DF}"/>
                </a:ext>
              </a:extLst>
            </p:cNvPr>
            <p:cNvSpPr/>
            <p:nvPr/>
          </p:nvSpPr>
          <p:spPr>
            <a:xfrm rot="18731534">
              <a:off x="5558381" y="2470695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7" name="Oval 156">
              <a:extLst>
                <a:ext uri="{FF2B5EF4-FFF2-40B4-BE49-F238E27FC236}">
                  <a16:creationId xmlns:a16="http://schemas.microsoft.com/office/drawing/2014/main" id="{15D70D62-7BE0-49D3-A415-7626D77F3F3E}"/>
                </a:ext>
              </a:extLst>
            </p:cNvPr>
            <p:cNvSpPr/>
            <p:nvPr/>
          </p:nvSpPr>
          <p:spPr>
            <a:xfrm rot="18731534">
              <a:off x="4151415" y="2301013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EE4BA557-1142-40C4-AB21-145A4BDE7890}"/>
                </a:ext>
              </a:extLst>
            </p:cNvPr>
            <p:cNvSpPr/>
            <p:nvPr/>
          </p:nvSpPr>
          <p:spPr>
            <a:xfrm rot="18731534">
              <a:off x="4603450" y="8297052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9" name="Oval 158">
              <a:extLst>
                <a:ext uri="{FF2B5EF4-FFF2-40B4-BE49-F238E27FC236}">
                  <a16:creationId xmlns:a16="http://schemas.microsoft.com/office/drawing/2014/main" id="{E41F9451-4E94-4F9B-8DFA-00D02C7E8437}"/>
                </a:ext>
              </a:extLst>
            </p:cNvPr>
            <p:cNvSpPr/>
            <p:nvPr/>
          </p:nvSpPr>
          <p:spPr>
            <a:xfrm rot="18731534">
              <a:off x="6870831" y="4486982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215EB39D-6246-4CE0-A740-55A01B988CBA}"/>
                </a:ext>
              </a:extLst>
            </p:cNvPr>
            <p:cNvSpPr/>
            <p:nvPr/>
          </p:nvSpPr>
          <p:spPr>
            <a:xfrm rot="18731534">
              <a:off x="6801322" y="6942703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1" name="Trapezoid 160">
              <a:extLst>
                <a:ext uri="{FF2B5EF4-FFF2-40B4-BE49-F238E27FC236}">
                  <a16:creationId xmlns:a16="http://schemas.microsoft.com/office/drawing/2014/main" id="{5D41C121-E1C3-48A3-BC65-7B481EE6072F}"/>
                </a:ext>
              </a:extLst>
            </p:cNvPr>
            <p:cNvSpPr/>
            <p:nvPr/>
          </p:nvSpPr>
          <p:spPr>
            <a:xfrm rot="3100357">
              <a:off x="4251619" y="4212491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D60A6C28-D912-4C65-BA76-D34537952F86}"/>
                </a:ext>
              </a:extLst>
            </p:cNvPr>
            <p:cNvSpPr/>
            <p:nvPr/>
          </p:nvSpPr>
          <p:spPr>
            <a:xfrm rot="1652825">
              <a:off x="4385346" y="3784315"/>
              <a:ext cx="985746" cy="97833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FB9C73A4-60DD-476F-959C-FA93850F6217}"/>
                </a:ext>
              </a:extLst>
            </p:cNvPr>
            <p:cNvSpPr/>
            <p:nvPr/>
          </p:nvSpPr>
          <p:spPr>
            <a:xfrm rot="1652825">
              <a:off x="3085108" y="4823515"/>
              <a:ext cx="985746" cy="978338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4" name="Trapezoid 163">
              <a:extLst>
                <a:ext uri="{FF2B5EF4-FFF2-40B4-BE49-F238E27FC236}">
                  <a16:creationId xmlns:a16="http://schemas.microsoft.com/office/drawing/2014/main" id="{B1A8411A-C5F2-4718-8E07-3284CB84DFC3}"/>
                </a:ext>
              </a:extLst>
            </p:cNvPr>
            <p:cNvSpPr/>
            <p:nvPr/>
          </p:nvSpPr>
          <p:spPr>
            <a:xfrm rot="13176362">
              <a:off x="3012671" y="7053897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1B61CA55-2126-4CE8-846D-514DC199AA54}"/>
                </a:ext>
              </a:extLst>
            </p:cNvPr>
            <p:cNvSpPr/>
            <p:nvPr/>
          </p:nvSpPr>
          <p:spPr>
            <a:xfrm rot="9700419">
              <a:off x="2203598" y="7574912"/>
              <a:ext cx="985746" cy="978338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8D6BDBFA-BEF5-4A79-BDF2-401B1C122A5B}"/>
                </a:ext>
              </a:extLst>
            </p:cNvPr>
            <p:cNvSpPr/>
            <p:nvPr/>
          </p:nvSpPr>
          <p:spPr>
            <a:xfrm rot="2762721">
              <a:off x="3066537" y="6457588"/>
              <a:ext cx="978338" cy="98574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82902466-D952-4E9F-9ADF-03D3FAAF68F6}"/>
                </a:ext>
              </a:extLst>
            </p:cNvPr>
            <p:cNvSpPr/>
            <p:nvPr/>
          </p:nvSpPr>
          <p:spPr>
            <a:xfrm rot="7052825">
              <a:off x="5838008" y="6262611"/>
              <a:ext cx="978338" cy="98574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68" name="Rectangle: Rounded Corners 167">
            <a:extLst>
              <a:ext uri="{FF2B5EF4-FFF2-40B4-BE49-F238E27FC236}">
                <a16:creationId xmlns:a16="http://schemas.microsoft.com/office/drawing/2014/main" id="{379FD5E5-E35D-41A8-887F-2C175BA39FC5}"/>
              </a:ext>
            </a:extLst>
          </p:cNvPr>
          <p:cNvSpPr/>
          <p:nvPr/>
        </p:nvSpPr>
        <p:spPr>
          <a:xfrm>
            <a:off x="6137739" y="3699096"/>
            <a:ext cx="2112120" cy="3112669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" name="Rectangle: Rounded Corners 168">
            <a:extLst>
              <a:ext uri="{FF2B5EF4-FFF2-40B4-BE49-F238E27FC236}">
                <a16:creationId xmlns:a16="http://schemas.microsoft.com/office/drawing/2014/main" id="{795B7105-9D55-47FD-BF7D-618CE180B410}"/>
              </a:ext>
            </a:extLst>
          </p:cNvPr>
          <p:cNvSpPr/>
          <p:nvPr/>
        </p:nvSpPr>
        <p:spPr>
          <a:xfrm>
            <a:off x="6112172" y="446676"/>
            <a:ext cx="2112120" cy="3112669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" name="Rectangle: Rounded Corners 169">
            <a:extLst>
              <a:ext uri="{FF2B5EF4-FFF2-40B4-BE49-F238E27FC236}">
                <a16:creationId xmlns:a16="http://schemas.microsoft.com/office/drawing/2014/main" id="{D1DDC3AC-524D-431D-9645-252AE8E621E4}"/>
              </a:ext>
            </a:extLst>
          </p:cNvPr>
          <p:cNvSpPr/>
          <p:nvPr/>
        </p:nvSpPr>
        <p:spPr>
          <a:xfrm>
            <a:off x="3940530" y="3711807"/>
            <a:ext cx="2112120" cy="3112669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Rectangle: Rounded Corners 170">
            <a:extLst>
              <a:ext uri="{FF2B5EF4-FFF2-40B4-BE49-F238E27FC236}">
                <a16:creationId xmlns:a16="http://schemas.microsoft.com/office/drawing/2014/main" id="{7B33FA6B-6E61-4254-B3E8-DD4B86C87043}"/>
              </a:ext>
            </a:extLst>
          </p:cNvPr>
          <p:cNvSpPr/>
          <p:nvPr/>
        </p:nvSpPr>
        <p:spPr>
          <a:xfrm>
            <a:off x="3876667" y="475877"/>
            <a:ext cx="2112120" cy="3112669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658B7D60-A714-4259-A57C-9923237CDB86}"/>
              </a:ext>
            </a:extLst>
          </p:cNvPr>
          <p:cNvSpPr/>
          <p:nvPr/>
        </p:nvSpPr>
        <p:spPr>
          <a:xfrm>
            <a:off x="6629394" y="3778404"/>
            <a:ext cx="11128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>
              <a:defRPr/>
            </a:pPr>
            <a:r>
              <a:rPr lang="en-GB" b="1" dirty="0">
                <a:solidFill>
                  <a:prstClr val="black"/>
                </a:solidFill>
                <a:latin typeface="Comic Sans MS" panose="030F0702030302020204" pitchFamily="66" charset="0"/>
              </a:rPr>
              <a:t>Cytosine</a:t>
            </a: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2FCA2722-AFF4-40D9-9ECB-A90E8AB4457C}"/>
              </a:ext>
            </a:extLst>
          </p:cNvPr>
          <p:cNvSpPr/>
          <p:nvPr/>
        </p:nvSpPr>
        <p:spPr>
          <a:xfrm>
            <a:off x="6651254" y="486346"/>
            <a:ext cx="10999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b="1" dirty="0">
                <a:solidFill>
                  <a:prstClr val="black"/>
                </a:solidFill>
                <a:latin typeface="Comic Sans MS" panose="030F0702030302020204" pitchFamily="66" charset="0"/>
              </a:rPr>
              <a:t>Thymine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2D705F21-AF76-4C8A-BF50-8858F8E59098}"/>
              </a:ext>
            </a:extLst>
          </p:cNvPr>
          <p:cNvSpPr/>
          <p:nvPr/>
        </p:nvSpPr>
        <p:spPr>
          <a:xfrm>
            <a:off x="4477914" y="512302"/>
            <a:ext cx="10246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>
              <a:defRPr/>
            </a:pPr>
            <a:r>
              <a:rPr lang="en-GB" b="1" dirty="0">
                <a:solidFill>
                  <a:prstClr val="black"/>
                </a:solidFill>
                <a:latin typeface="Comic Sans MS" panose="030F0702030302020204" pitchFamily="66" charset="0"/>
              </a:rPr>
              <a:t>Guanine</a:t>
            </a: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E0B21288-92AC-4509-B21F-55D5A72354F0}"/>
              </a:ext>
            </a:extLst>
          </p:cNvPr>
          <p:cNvSpPr/>
          <p:nvPr/>
        </p:nvSpPr>
        <p:spPr>
          <a:xfrm>
            <a:off x="4361742" y="3764934"/>
            <a:ext cx="1053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>
              <a:defRPr/>
            </a:pPr>
            <a:r>
              <a:rPr lang="en-GB" b="1" dirty="0">
                <a:solidFill>
                  <a:prstClr val="black"/>
                </a:solidFill>
                <a:latin typeface="Comic Sans MS" panose="030F0702030302020204" pitchFamily="66" charset="0"/>
              </a:rPr>
              <a:t>Adenine</a:t>
            </a:r>
          </a:p>
        </p:txBody>
      </p: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874A88D0-62F7-4643-8A90-4945D42FFB50}"/>
              </a:ext>
            </a:extLst>
          </p:cNvPr>
          <p:cNvGrpSpPr/>
          <p:nvPr/>
        </p:nvGrpSpPr>
        <p:grpSpPr>
          <a:xfrm rot="9364656">
            <a:off x="6034507" y="1195921"/>
            <a:ext cx="2258881" cy="2184022"/>
            <a:chOff x="2152554" y="3340830"/>
            <a:chExt cx="6036068" cy="6255138"/>
          </a:xfrm>
        </p:grpSpPr>
        <p:sp>
          <p:nvSpPr>
            <p:cNvPr id="177" name="Trapezoid 176">
              <a:extLst>
                <a:ext uri="{FF2B5EF4-FFF2-40B4-BE49-F238E27FC236}">
                  <a16:creationId xmlns:a16="http://schemas.microsoft.com/office/drawing/2014/main" id="{BD301F53-E881-4B49-8884-F1B9FB6D8C7B}"/>
                </a:ext>
              </a:extLst>
            </p:cNvPr>
            <p:cNvSpPr/>
            <p:nvPr/>
          </p:nvSpPr>
          <p:spPr>
            <a:xfrm rot="11000118">
              <a:off x="4624679" y="3783799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8" name="Trapezoid 177">
              <a:extLst>
                <a:ext uri="{FF2B5EF4-FFF2-40B4-BE49-F238E27FC236}">
                  <a16:creationId xmlns:a16="http://schemas.microsoft.com/office/drawing/2014/main" id="{2FDF2317-E7D5-42FA-8187-0E0B136D8696}"/>
                </a:ext>
              </a:extLst>
            </p:cNvPr>
            <p:cNvSpPr/>
            <p:nvPr/>
          </p:nvSpPr>
          <p:spPr>
            <a:xfrm rot="2612720">
              <a:off x="6644770" y="4997213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9" name="Oval 178">
              <a:extLst>
                <a:ext uri="{FF2B5EF4-FFF2-40B4-BE49-F238E27FC236}">
                  <a16:creationId xmlns:a16="http://schemas.microsoft.com/office/drawing/2014/main" id="{70CB15B6-2328-4D6E-B1CD-5DD526B6BB03}"/>
                </a:ext>
              </a:extLst>
            </p:cNvPr>
            <p:cNvSpPr/>
            <p:nvPr/>
          </p:nvSpPr>
          <p:spPr>
            <a:xfrm rot="18731534">
              <a:off x="6931796" y="4592645"/>
              <a:ext cx="985746" cy="97833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0" name="Oval 179">
              <a:extLst>
                <a:ext uri="{FF2B5EF4-FFF2-40B4-BE49-F238E27FC236}">
                  <a16:creationId xmlns:a16="http://schemas.microsoft.com/office/drawing/2014/main" id="{5F289ACA-0AE8-4352-B405-1DCBFB87AF0A}"/>
                </a:ext>
              </a:extLst>
            </p:cNvPr>
            <p:cNvSpPr/>
            <p:nvPr/>
          </p:nvSpPr>
          <p:spPr>
            <a:xfrm rot="18731534">
              <a:off x="6746156" y="4300695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1" name="Oval 180">
              <a:extLst>
                <a:ext uri="{FF2B5EF4-FFF2-40B4-BE49-F238E27FC236}">
                  <a16:creationId xmlns:a16="http://schemas.microsoft.com/office/drawing/2014/main" id="{38111E7C-739C-455C-BFA0-CF29078CC37D}"/>
                </a:ext>
              </a:extLst>
            </p:cNvPr>
            <p:cNvSpPr/>
            <p:nvPr/>
          </p:nvSpPr>
          <p:spPr>
            <a:xfrm rot="18731534">
              <a:off x="7795806" y="4391191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2" name="Oval 181">
              <a:extLst>
                <a:ext uri="{FF2B5EF4-FFF2-40B4-BE49-F238E27FC236}">
                  <a16:creationId xmlns:a16="http://schemas.microsoft.com/office/drawing/2014/main" id="{5CEB918A-E098-4EC2-8BBB-B60706E6CAFA}"/>
                </a:ext>
              </a:extLst>
            </p:cNvPr>
            <p:cNvSpPr/>
            <p:nvPr/>
          </p:nvSpPr>
          <p:spPr>
            <a:xfrm rot="18731534">
              <a:off x="7726284" y="5464077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3" name="Oval 182">
              <a:extLst>
                <a:ext uri="{FF2B5EF4-FFF2-40B4-BE49-F238E27FC236}">
                  <a16:creationId xmlns:a16="http://schemas.microsoft.com/office/drawing/2014/main" id="{8EB022D8-1A8C-4AA0-98CB-069B163C43A4}"/>
                </a:ext>
              </a:extLst>
            </p:cNvPr>
            <p:cNvSpPr/>
            <p:nvPr/>
          </p:nvSpPr>
          <p:spPr>
            <a:xfrm rot="18731534">
              <a:off x="2654312" y="5624726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4" name="Trapezoid 183">
              <a:extLst>
                <a:ext uri="{FF2B5EF4-FFF2-40B4-BE49-F238E27FC236}">
                  <a16:creationId xmlns:a16="http://schemas.microsoft.com/office/drawing/2014/main" id="{0C177FC2-7699-4578-8462-9414BA6ED4D2}"/>
                </a:ext>
              </a:extLst>
            </p:cNvPr>
            <p:cNvSpPr/>
            <p:nvPr/>
          </p:nvSpPr>
          <p:spPr>
            <a:xfrm rot="607477">
              <a:off x="4930639" y="3860112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5" name="Oval 184">
              <a:extLst>
                <a:ext uri="{FF2B5EF4-FFF2-40B4-BE49-F238E27FC236}">
                  <a16:creationId xmlns:a16="http://schemas.microsoft.com/office/drawing/2014/main" id="{165500B7-D2A0-4250-9421-8BCF1DBD6DBA}"/>
                </a:ext>
              </a:extLst>
            </p:cNvPr>
            <p:cNvSpPr/>
            <p:nvPr/>
          </p:nvSpPr>
          <p:spPr>
            <a:xfrm rot="4053701">
              <a:off x="4484838" y="3337126"/>
              <a:ext cx="978338" cy="98574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6" name="Trapezoid 185">
              <a:extLst>
                <a:ext uri="{FF2B5EF4-FFF2-40B4-BE49-F238E27FC236}">
                  <a16:creationId xmlns:a16="http://schemas.microsoft.com/office/drawing/2014/main" id="{F3D0B4B7-0015-442E-AF54-521FA3DDDC5C}"/>
                </a:ext>
              </a:extLst>
            </p:cNvPr>
            <p:cNvSpPr/>
            <p:nvPr/>
          </p:nvSpPr>
          <p:spPr>
            <a:xfrm rot="7052825">
              <a:off x="3861821" y="7567499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7" name="Trapezoid 186">
              <a:extLst>
                <a:ext uri="{FF2B5EF4-FFF2-40B4-BE49-F238E27FC236}">
                  <a16:creationId xmlns:a16="http://schemas.microsoft.com/office/drawing/2014/main" id="{F0836A0C-C253-4CED-AFB7-79BCC0778DC5}"/>
                </a:ext>
              </a:extLst>
            </p:cNvPr>
            <p:cNvSpPr/>
            <p:nvPr/>
          </p:nvSpPr>
          <p:spPr>
            <a:xfrm rot="7022026">
              <a:off x="5504913" y="4713906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8" name="Trapezoid 187">
              <a:extLst>
                <a:ext uri="{FF2B5EF4-FFF2-40B4-BE49-F238E27FC236}">
                  <a16:creationId xmlns:a16="http://schemas.microsoft.com/office/drawing/2014/main" id="{DC4267BA-C8A4-4C7B-9BD7-97B2BB0154D0}"/>
                </a:ext>
              </a:extLst>
            </p:cNvPr>
            <p:cNvSpPr/>
            <p:nvPr/>
          </p:nvSpPr>
          <p:spPr>
            <a:xfrm rot="13095238">
              <a:off x="2905094" y="7477915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9" name="Trapezoid 188">
              <a:extLst>
                <a:ext uri="{FF2B5EF4-FFF2-40B4-BE49-F238E27FC236}">
                  <a16:creationId xmlns:a16="http://schemas.microsoft.com/office/drawing/2014/main" id="{C4C255C8-C43C-4220-A3BD-23995910794C}"/>
                </a:ext>
              </a:extLst>
            </p:cNvPr>
            <p:cNvSpPr/>
            <p:nvPr/>
          </p:nvSpPr>
          <p:spPr>
            <a:xfrm rot="21443039">
              <a:off x="3330364" y="6530978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0" name="Trapezoid 189">
              <a:extLst>
                <a:ext uri="{FF2B5EF4-FFF2-40B4-BE49-F238E27FC236}">
                  <a16:creationId xmlns:a16="http://schemas.microsoft.com/office/drawing/2014/main" id="{AB557D19-8136-4F2A-A44E-3B8973BB1BFE}"/>
                </a:ext>
              </a:extLst>
            </p:cNvPr>
            <p:cNvSpPr/>
            <p:nvPr/>
          </p:nvSpPr>
          <p:spPr>
            <a:xfrm rot="14261458">
              <a:off x="5164841" y="7648630"/>
              <a:ext cx="264314" cy="1453494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CBE43596-48E8-45EE-B8D2-012B563083E0}"/>
                </a:ext>
              </a:extLst>
            </p:cNvPr>
            <p:cNvSpPr/>
            <p:nvPr/>
          </p:nvSpPr>
          <p:spPr>
            <a:xfrm rot="6207493">
              <a:off x="4314363" y="8128939"/>
              <a:ext cx="978338" cy="985746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2" name="Trapezoid 191">
              <a:extLst>
                <a:ext uri="{FF2B5EF4-FFF2-40B4-BE49-F238E27FC236}">
                  <a16:creationId xmlns:a16="http://schemas.microsoft.com/office/drawing/2014/main" id="{F02104B1-1763-4E9D-A6D8-EF3AF35E554B}"/>
                </a:ext>
              </a:extLst>
            </p:cNvPr>
            <p:cNvSpPr/>
            <p:nvPr/>
          </p:nvSpPr>
          <p:spPr>
            <a:xfrm rot="10800000">
              <a:off x="6036042" y="6218783"/>
              <a:ext cx="264314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3" name="Trapezoid 192">
              <a:extLst>
                <a:ext uri="{FF2B5EF4-FFF2-40B4-BE49-F238E27FC236}">
                  <a16:creationId xmlns:a16="http://schemas.microsoft.com/office/drawing/2014/main" id="{22A87822-992A-4E3A-AC81-61C6570E80AF}"/>
                </a:ext>
              </a:extLst>
            </p:cNvPr>
            <p:cNvSpPr/>
            <p:nvPr/>
          </p:nvSpPr>
          <p:spPr>
            <a:xfrm>
              <a:off x="6333835" y="6153691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4" name="Oval 193">
              <a:extLst>
                <a:ext uri="{FF2B5EF4-FFF2-40B4-BE49-F238E27FC236}">
                  <a16:creationId xmlns:a16="http://schemas.microsoft.com/office/drawing/2014/main" id="{9F4949C8-D985-4613-AF8C-3FF9D3E2EEF3}"/>
                </a:ext>
              </a:extLst>
            </p:cNvPr>
            <p:cNvSpPr/>
            <p:nvPr/>
          </p:nvSpPr>
          <p:spPr>
            <a:xfrm rot="1652825">
              <a:off x="5807483" y="5554751"/>
              <a:ext cx="985746" cy="97833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5" name="Oval 194">
              <a:extLst>
                <a:ext uri="{FF2B5EF4-FFF2-40B4-BE49-F238E27FC236}">
                  <a16:creationId xmlns:a16="http://schemas.microsoft.com/office/drawing/2014/main" id="{5CBC7F46-D98D-4907-8E82-45D8C4817325}"/>
                </a:ext>
              </a:extLst>
            </p:cNvPr>
            <p:cNvSpPr/>
            <p:nvPr/>
          </p:nvSpPr>
          <p:spPr>
            <a:xfrm rot="18731534">
              <a:off x="4552406" y="9203151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6" name="Oval 195">
              <a:extLst>
                <a:ext uri="{FF2B5EF4-FFF2-40B4-BE49-F238E27FC236}">
                  <a16:creationId xmlns:a16="http://schemas.microsoft.com/office/drawing/2014/main" id="{1610DEFD-CEA7-4F53-A12A-C870D4BADE8E}"/>
                </a:ext>
              </a:extLst>
            </p:cNvPr>
            <p:cNvSpPr/>
            <p:nvPr/>
          </p:nvSpPr>
          <p:spPr>
            <a:xfrm rot="18731534">
              <a:off x="6750278" y="7848802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7" name="Trapezoid 196">
              <a:extLst>
                <a:ext uri="{FF2B5EF4-FFF2-40B4-BE49-F238E27FC236}">
                  <a16:creationId xmlns:a16="http://schemas.microsoft.com/office/drawing/2014/main" id="{3C31A8F3-0863-4D0D-975D-1C1FC2BFAA72}"/>
                </a:ext>
              </a:extLst>
            </p:cNvPr>
            <p:cNvSpPr/>
            <p:nvPr/>
          </p:nvSpPr>
          <p:spPr>
            <a:xfrm rot="3100357">
              <a:off x="4069570" y="5020263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8" name="Oval 197">
              <a:extLst>
                <a:ext uri="{FF2B5EF4-FFF2-40B4-BE49-F238E27FC236}">
                  <a16:creationId xmlns:a16="http://schemas.microsoft.com/office/drawing/2014/main" id="{F209988D-18D3-4C98-90FC-9C15C05BF1C5}"/>
                </a:ext>
              </a:extLst>
            </p:cNvPr>
            <p:cNvSpPr/>
            <p:nvPr/>
          </p:nvSpPr>
          <p:spPr>
            <a:xfrm rot="1652825">
              <a:off x="4334302" y="4690414"/>
              <a:ext cx="985746" cy="97833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9" name="Oval 198">
              <a:extLst>
                <a:ext uri="{FF2B5EF4-FFF2-40B4-BE49-F238E27FC236}">
                  <a16:creationId xmlns:a16="http://schemas.microsoft.com/office/drawing/2014/main" id="{2CD35E88-55C1-4C08-8935-DC3445C68A99}"/>
                </a:ext>
              </a:extLst>
            </p:cNvPr>
            <p:cNvSpPr/>
            <p:nvPr/>
          </p:nvSpPr>
          <p:spPr>
            <a:xfrm rot="1652825">
              <a:off x="3034064" y="5729614"/>
              <a:ext cx="985746" cy="978338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0" name="Trapezoid 199">
              <a:extLst>
                <a:ext uri="{FF2B5EF4-FFF2-40B4-BE49-F238E27FC236}">
                  <a16:creationId xmlns:a16="http://schemas.microsoft.com/office/drawing/2014/main" id="{7752731D-B54B-45CD-9A6C-7EAA0202315E}"/>
                </a:ext>
              </a:extLst>
            </p:cNvPr>
            <p:cNvSpPr/>
            <p:nvPr/>
          </p:nvSpPr>
          <p:spPr>
            <a:xfrm rot="13176362">
              <a:off x="2961627" y="7959996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1" name="Oval 200">
              <a:extLst>
                <a:ext uri="{FF2B5EF4-FFF2-40B4-BE49-F238E27FC236}">
                  <a16:creationId xmlns:a16="http://schemas.microsoft.com/office/drawing/2014/main" id="{8E1C5965-35B4-441D-97D0-DE5ABDBB0094}"/>
                </a:ext>
              </a:extLst>
            </p:cNvPr>
            <p:cNvSpPr/>
            <p:nvPr/>
          </p:nvSpPr>
          <p:spPr>
            <a:xfrm rot="9700419">
              <a:off x="2152554" y="8481011"/>
              <a:ext cx="985746" cy="978338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2" name="Oval 201">
              <a:extLst>
                <a:ext uri="{FF2B5EF4-FFF2-40B4-BE49-F238E27FC236}">
                  <a16:creationId xmlns:a16="http://schemas.microsoft.com/office/drawing/2014/main" id="{44809900-2F59-4DD9-8B97-DD2B18D95132}"/>
                </a:ext>
              </a:extLst>
            </p:cNvPr>
            <p:cNvSpPr/>
            <p:nvPr/>
          </p:nvSpPr>
          <p:spPr>
            <a:xfrm rot="2762721">
              <a:off x="3015493" y="7363687"/>
              <a:ext cx="978338" cy="98574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3" name="Oval 202">
              <a:extLst>
                <a:ext uri="{FF2B5EF4-FFF2-40B4-BE49-F238E27FC236}">
                  <a16:creationId xmlns:a16="http://schemas.microsoft.com/office/drawing/2014/main" id="{CC258797-9110-4860-9A6E-9E18472A8097}"/>
                </a:ext>
              </a:extLst>
            </p:cNvPr>
            <p:cNvSpPr/>
            <p:nvPr/>
          </p:nvSpPr>
          <p:spPr>
            <a:xfrm rot="7052825">
              <a:off x="5786964" y="7168710"/>
              <a:ext cx="978338" cy="98574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1999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Rectangle 147">
            <a:extLst>
              <a:ext uri="{FF2B5EF4-FFF2-40B4-BE49-F238E27FC236}">
                <a16:creationId xmlns:a16="http://schemas.microsoft.com/office/drawing/2014/main" id="{40F1F37A-16F3-4F47-BA8C-5754BF2F546C}"/>
              </a:ext>
            </a:extLst>
          </p:cNvPr>
          <p:cNvSpPr/>
          <p:nvPr/>
        </p:nvSpPr>
        <p:spPr>
          <a:xfrm>
            <a:off x="7630020" y="4859660"/>
            <a:ext cx="1028700" cy="9271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Callout: Left Arrow 148">
            <a:extLst>
              <a:ext uri="{FF2B5EF4-FFF2-40B4-BE49-F238E27FC236}">
                <a16:creationId xmlns:a16="http://schemas.microsoft.com/office/drawing/2014/main" id="{97556193-5FBC-433A-8444-1E1541CFF8A2}"/>
              </a:ext>
            </a:extLst>
          </p:cNvPr>
          <p:cNvSpPr/>
          <p:nvPr/>
        </p:nvSpPr>
        <p:spPr>
          <a:xfrm rot="10800000">
            <a:off x="7033120" y="4859660"/>
            <a:ext cx="1066800" cy="927100"/>
          </a:xfrm>
          <a:prstGeom prst="leftArrowCallout">
            <a:avLst>
              <a:gd name="adj1" fmla="val 50000"/>
              <a:gd name="adj2" fmla="val 25000"/>
              <a:gd name="adj3" fmla="val 25000"/>
              <a:gd name="adj4" fmla="val 6497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04DCC359-A8B7-4622-898E-9A524884357C}"/>
              </a:ext>
            </a:extLst>
          </p:cNvPr>
          <p:cNvSpPr/>
          <p:nvPr/>
        </p:nvSpPr>
        <p:spPr>
          <a:xfrm>
            <a:off x="6969620" y="4694560"/>
            <a:ext cx="736600" cy="1257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C8A0B0D3-03BA-4E06-8E34-D69E0FC5068A}"/>
              </a:ext>
            </a:extLst>
          </p:cNvPr>
          <p:cNvSpPr/>
          <p:nvPr/>
        </p:nvSpPr>
        <p:spPr>
          <a:xfrm>
            <a:off x="8658722" y="4808860"/>
            <a:ext cx="406400" cy="10287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327DDEBF-B61B-4638-9175-1039A9D5D155}"/>
              </a:ext>
            </a:extLst>
          </p:cNvPr>
          <p:cNvSpPr/>
          <p:nvPr/>
        </p:nvSpPr>
        <p:spPr>
          <a:xfrm>
            <a:off x="8658722" y="3932560"/>
            <a:ext cx="406400" cy="8763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E7D214DC-3267-4509-98EC-A9BE4CD3978C}"/>
              </a:ext>
            </a:extLst>
          </p:cNvPr>
          <p:cNvSpPr txBox="1"/>
          <p:nvPr/>
        </p:nvSpPr>
        <p:spPr>
          <a:xfrm rot="16200000">
            <a:off x="8379322" y="5139516"/>
            <a:ext cx="96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Deoxyribose sugar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95167C85-76CF-4DA9-9952-E68C4728DAC7}"/>
              </a:ext>
            </a:extLst>
          </p:cNvPr>
          <p:cNvSpPr txBox="1"/>
          <p:nvPr/>
        </p:nvSpPr>
        <p:spPr>
          <a:xfrm rot="16200000">
            <a:off x="8328521" y="4216821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Phosphate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C0406B7C-AD67-458C-812D-C38E33AE8334}"/>
              </a:ext>
            </a:extLst>
          </p:cNvPr>
          <p:cNvSpPr/>
          <p:nvPr/>
        </p:nvSpPr>
        <p:spPr>
          <a:xfrm rot="18451499">
            <a:off x="7797005" y="5190860"/>
            <a:ext cx="100925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b="1" dirty="0"/>
              <a:t>Thymine</a:t>
            </a: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0326F88E-39D3-4D57-99B1-BD5786410018}"/>
              </a:ext>
            </a:extLst>
          </p:cNvPr>
          <p:cNvSpPr/>
          <p:nvPr/>
        </p:nvSpPr>
        <p:spPr>
          <a:xfrm>
            <a:off x="6044629" y="4785410"/>
            <a:ext cx="406400" cy="10287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C052D511-10A7-42DB-B8AE-E5BCC5E09F5C}"/>
              </a:ext>
            </a:extLst>
          </p:cNvPr>
          <p:cNvSpPr/>
          <p:nvPr/>
        </p:nvSpPr>
        <p:spPr>
          <a:xfrm>
            <a:off x="6044629" y="3909110"/>
            <a:ext cx="406400" cy="8763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74272E37-357C-4FA7-9797-922706DE0F69}"/>
              </a:ext>
            </a:extLst>
          </p:cNvPr>
          <p:cNvSpPr txBox="1"/>
          <p:nvPr/>
        </p:nvSpPr>
        <p:spPr>
          <a:xfrm rot="16200000">
            <a:off x="5765229" y="5116066"/>
            <a:ext cx="96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Deoxyribose sugar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CDD2F045-7CCA-4497-9B4E-31490FA52C08}"/>
              </a:ext>
            </a:extLst>
          </p:cNvPr>
          <p:cNvSpPr txBox="1"/>
          <p:nvPr/>
        </p:nvSpPr>
        <p:spPr>
          <a:xfrm rot="16200000">
            <a:off x="5714428" y="4193371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Phosphate</a:t>
            </a:r>
          </a:p>
        </p:txBody>
      </p:sp>
      <p:sp>
        <p:nvSpPr>
          <p:cNvPr id="158" name="Callout: Left Arrow 157">
            <a:extLst>
              <a:ext uri="{FF2B5EF4-FFF2-40B4-BE49-F238E27FC236}">
                <a16:creationId xmlns:a16="http://schemas.microsoft.com/office/drawing/2014/main" id="{0E2A7492-E552-49FE-98E8-9D71316E6AC6}"/>
              </a:ext>
            </a:extLst>
          </p:cNvPr>
          <p:cNvSpPr/>
          <p:nvPr/>
        </p:nvSpPr>
        <p:spPr>
          <a:xfrm rot="10800000">
            <a:off x="6471339" y="4836210"/>
            <a:ext cx="1066800" cy="927100"/>
          </a:xfrm>
          <a:prstGeom prst="leftArrowCallout">
            <a:avLst>
              <a:gd name="adj1" fmla="val 50000"/>
              <a:gd name="adj2" fmla="val 25000"/>
              <a:gd name="adj3" fmla="val 25000"/>
              <a:gd name="adj4" fmla="val 6497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1B89CD38-20F5-4277-B1A2-BDEBF0CAF787}"/>
              </a:ext>
            </a:extLst>
          </p:cNvPr>
          <p:cNvSpPr/>
          <p:nvPr/>
        </p:nvSpPr>
        <p:spPr>
          <a:xfrm rot="17937091">
            <a:off x="6305118" y="5099943"/>
            <a:ext cx="98135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b="1" dirty="0"/>
              <a:t>Adenine</a:t>
            </a: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D762AFE4-DBDE-426A-B985-A4C86A40AE70}"/>
              </a:ext>
            </a:extLst>
          </p:cNvPr>
          <p:cNvSpPr/>
          <p:nvPr/>
        </p:nvSpPr>
        <p:spPr>
          <a:xfrm>
            <a:off x="4309505" y="4824735"/>
            <a:ext cx="1066802" cy="99695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8" name="Rectangle: Top Corners Snipped 167">
            <a:extLst>
              <a:ext uri="{FF2B5EF4-FFF2-40B4-BE49-F238E27FC236}">
                <a16:creationId xmlns:a16="http://schemas.microsoft.com/office/drawing/2014/main" id="{3B5333C9-06BA-4CE4-8A79-072E44560817}"/>
              </a:ext>
            </a:extLst>
          </p:cNvPr>
          <p:cNvSpPr/>
          <p:nvPr/>
        </p:nvSpPr>
        <p:spPr>
          <a:xfrm rot="5400000">
            <a:off x="3574820" y="4789811"/>
            <a:ext cx="996948" cy="1066801"/>
          </a:xfrm>
          <a:prstGeom prst="snip2SameRect">
            <a:avLst>
              <a:gd name="adj1" fmla="val 27626"/>
              <a:gd name="adj2" fmla="val 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D90A800A-020B-4055-AE50-505FAAB9505B}"/>
              </a:ext>
            </a:extLst>
          </p:cNvPr>
          <p:cNvSpPr/>
          <p:nvPr/>
        </p:nvSpPr>
        <p:spPr>
          <a:xfrm>
            <a:off x="3329085" y="4694560"/>
            <a:ext cx="980420" cy="1257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C39105CF-4FD5-4D6A-8E46-149A54939EF3}"/>
              </a:ext>
            </a:extLst>
          </p:cNvPr>
          <p:cNvSpPr/>
          <p:nvPr/>
        </p:nvSpPr>
        <p:spPr>
          <a:xfrm>
            <a:off x="5376309" y="4808860"/>
            <a:ext cx="406400" cy="10287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65CECC5D-863E-4B68-8CF9-6020826CC5EB}"/>
              </a:ext>
            </a:extLst>
          </p:cNvPr>
          <p:cNvSpPr/>
          <p:nvPr/>
        </p:nvSpPr>
        <p:spPr>
          <a:xfrm>
            <a:off x="5376309" y="3932560"/>
            <a:ext cx="406400" cy="8763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142B302A-CA10-4DAF-AC5F-75087779821E}"/>
              </a:ext>
            </a:extLst>
          </p:cNvPr>
          <p:cNvSpPr txBox="1"/>
          <p:nvPr/>
        </p:nvSpPr>
        <p:spPr>
          <a:xfrm rot="16200000">
            <a:off x="5096909" y="5139516"/>
            <a:ext cx="96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Deoxyribose sugar</a:t>
            </a:r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F6371DAD-BB0A-4BA4-B1A1-2C6D0E9B3C17}"/>
              </a:ext>
            </a:extLst>
          </p:cNvPr>
          <p:cNvSpPr/>
          <p:nvPr/>
        </p:nvSpPr>
        <p:spPr>
          <a:xfrm rot="18088056">
            <a:off x="4461232" y="5154543"/>
            <a:ext cx="98777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b="1" dirty="0"/>
              <a:t>Guanine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F45917B8-A1F7-4AFB-8993-2CDE376BD631}"/>
              </a:ext>
            </a:extLst>
          </p:cNvPr>
          <p:cNvSpPr txBox="1"/>
          <p:nvPr/>
        </p:nvSpPr>
        <p:spPr>
          <a:xfrm rot="16200000">
            <a:off x="5054432" y="4219745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Phosphate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A922236B-7A1C-4740-9A6A-1FB13F57E45E}"/>
              </a:ext>
            </a:extLst>
          </p:cNvPr>
          <p:cNvSpPr/>
          <p:nvPr/>
        </p:nvSpPr>
        <p:spPr>
          <a:xfrm>
            <a:off x="7634914" y="2905125"/>
            <a:ext cx="1028700" cy="9271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Callout: Left Arrow 118">
            <a:extLst>
              <a:ext uri="{FF2B5EF4-FFF2-40B4-BE49-F238E27FC236}">
                <a16:creationId xmlns:a16="http://schemas.microsoft.com/office/drawing/2014/main" id="{5971B31A-6869-4112-9B3C-E87FD3A16430}"/>
              </a:ext>
            </a:extLst>
          </p:cNvPr>
          <p:cNvSpPr/>
          <p:nvPr/>
        </p:nvSpPr>
        <p:spPr>
          <a:xfrm rot="10800000">
            <a:off x="7038014" y="2905125"/>
            <a:ext cx="1066800" cy="927100"/>
          </a:xfrm>
          <a:prstGeom prst="leftArrowCallout">
            <a:avLst>
              <a:gd name="adj1" fmla="val 50000"/>
              <a:gd name="adj2" fmla="val 25000"/>
              <a:gd name="adj3" fmla="val 25000"/>
              <a:gd name="adj4" fmla="val 6497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BE9341A8-8BD6-4E7E-A130-1E3E1DF71092}"/>
              </a:ext>
            </a:extLst>
          </p:cNvPr>
          <p:cNvSpPr/>
          <p:nvPr/>
        </p:nvSpPr>
        <p:spPr>
          <a:xfrm>
            <a:off x="6974514" y="2740025"/>
            <a:ext cx="736600" cy="1257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FC9D8592-D226-4ABF-A141-06D60D80AF66}"/>
              </a:ext>
            </a:extLst>
          </p:cNvPr>
          <p:cNvSpPr/>
          <p:nvPr/>
        </p:nvSpPr>
        <p:spPr>
          <a:xfrm>
            <a:off x="8663616" y="2854325"/>
            <a:ext cx="406400" cy="10287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AD76B825-1DA0-4F26-83A1-3F3259D8D2B8}"/>
              </a:ext>
            </a:extLst>
          </p:cNvPr>
          <p:cNvSpPr/>
          <p:nvPr/>
        </p:nvSpPr>
        <p:spPr>
          <a:xfrm>
            <a:off x="8663616" y="1978025"/>
            <a:ext cx="406400" cy="8763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827AF4F6-AE1B-44E5-8C2D-EEA90E09526B}"/>
              </a:ext>
            </a:extLst>
          </p:cNvPr>
          <p:cNvSpPr txBox="1"/>
          <p:nvPr/>
        </p:nvSpPr>
        <p:spPr>
          <a:xfrm rot="16200000">
            <a:off x="8384216" y="3184981"/>
            <a:ext cx="96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Deoxyribose sugar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F17C4F3E-3773-48DD-BA8B-08083FAD0480}"/>
              </a:ext>
            </a:extLst>
          </p:cNvPr>
          <p:cNvSpPr txBox="1"/>
          <p:nvPr/>
        </p:nvSpPr>
        <p:spPr>
          <a:xfrm rot="16200000">
            <a:off x="8333415" y="2262286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Phosphate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00A6D784-6F9A-4AD8-8D64-58758F3A4B36}"/>
              </a:ext>
            </a:extLst>
          </p:cNvPr>
          <p:cNvSpPr/>
          <p:nvPr/>
        </p:nvSpPr>
        <p:spPr>
          <a:xfrm rot="18451499">
            <a:off x="7801899" y="3236325"/>
            <a:ext cx="100925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b="1" dirty="0"/>
              <a:t>Thymine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2DEA1A08-3A25-47D0-9D30-D4993B8FBE21}"/>
              </a:ext>
            </a:extLst>
          </p:cNvPr>
          <p:cNvSpPr/>
          <p:nvPr/>
        </p:nvSpPr>
        <p:spPr>
          <a:xfrm>
            <a:off x="6049523" y="2830875"/>
            <a:ext cx="406400" cy="10287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E5E842F-6A17-4670-AF3F-09378FAC7F2E}"/>
              </a:ext>
            </a:extLst>
          </p:cNvPr>
          <p:cNvSpPr/>
          <p:nvPr/>
        </p:nvSpPr>
        <p:spPr>
          <a:xfrm>
            <a:off x="6049523" y="1954575"/>
            <a:ext cx="406400" cy="8763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9951649F-19F3-4C26-9F3B-5ECFB724C15A}"/>
              </a:ext>
            </a:extLst>
          </p:cNvPr>
          <p:cNvSpPr txBox="1"/>
          <p:nvPr/>
        </p:nvSpPr>
        <p:spPr>
          <a:xfrm rot="16200000">
            <a:off x="5770123" y="3161531"/>
            <a:ext cx="96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Deoxyribose sugar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8D252E18-0484-49FE-B882-53650E0A0946}"/>
              </a:ext>
            </a:extLst>
          </p:cNvPr>
          <p:cNvSpPr txBox="1"/>
          <p:nvPr/>
        </p:nvSpPr>
        <p:spPr>
          <a:xfrm rot="16200000">
            <a:off x="5719322" y="2238836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Phosphate</a:t>
            </a:r>
          </a:p>
        </p:txBody>
      </p:sp>
      <p:sp>
        <p:nvSpPr>
          <p:cNvPr id="128" name="Callout: Left Arrow 127">
            <a:extLst>
              <a:ext uri="{FF2B5EF4-FFF2-40B4-BE49-F238E27FC236}">
                <a16:creationId xmlns:a16="http://schemas.microsoft.com/office/drawing/2014/main" id="{BA527B92-FFB3-45BA-A6A4-134FD16F37EE}"/>
              </a:ext>
            </a:extLst>
          </p:cNvPr>
          <p:cNvSpPr/>
          <p:nvPr/>
        </p:nvSpPr>
        <p:spPr>
          <a:xfrm rot="10800000">
            <a:off x="6476233" y="2881675"/>
            <a:ext cx="1066800" cy="927100"/>
          </a:xfrm>
          <a:prstGeom prst="leftArrowCallout">
            <a:avLst>
              <a:gd name="adj1" fmla="val 50000"/>
              <a:gd name="adj2" fmla="val 25000"/>
              <a:gd name="adj3" fmla="val 25000"/>
              <a:gd name="adj4" fmla="val 6497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CC11A071-8D54-45F1-B76D-441F734DB569}"/>
              </a:ext>
            </a:extLst>
          </p:cNvPr>
          <p:cNvSpPr/>
          <p:nvPr/>
        </p:nvSpPr>
        <p:spPr>
          <a:xfrm rot="17937091">
            <a:off x="6310012" y="3145408"/>
            <a:ext cx="98135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b="1" dirty="0"/>
              <a:t>Adenine</a:t>
            </a: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228A7C17-F171-4DBE-BEF9-7C1BA3A043AA}"/>
              </a:ext>
            </a:extLst>
          </p:cNvPr>
          <p:cNvSpPr/>
          <p:nvPr/>
        </p:nvSpPr>
        <p:spPr>
          <a:xfrm>
            <a:off x="4314399" y="2870200"/>
            <a:ext cx="1066802" cy="99695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Rectangle: Top Corners Snipped 137">
            <a:extLst>
              <a:ext uri="{FF2B5EF4-FFF2-40B4-BE49-F238E27FC236}">
                <a16:creationId xmlns:a16="http://schemas.microsoft.com/office/drawing/2014/main" id="{3988AF8A-45A8-4EF5-8488-CC22926A288D}"/>
              </a:ext>
            </a:extLst>
          </p:cNvPr>
          <p:cNvSpPr/>
          <p:nvPr/>
        </p:nvSpPr>
        <p:spPr>
          <a:xfrm rot="5400000">
            <a:off x="3579714" y="2835276"/>
            <a:ext cx="996948" cy="1066801"/>
          </a:xfrm>
          <a:prstGeom prst="snip2SameRect">
            <a:avLst>
              <a:gd name="adj1" fmla="val 27626"/>
              <a:gd name="adj2" fmla="val 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7844A5CD-045D-4B67-8C51-85941EDEEA73}"/>
              </a:ext>
            </a:extLst>
          </p:cNvPr>
          <p:cNvSpPr/>
          <p:nvPr/>
        </p:nvSpPr>
        <p:spPr>
          <a:xfrm>
            <a:off x="3333979" y="2740025"/>
            <a:ext cx="980420" cy="1257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F291BF8B-4615-477A-B820-BFE48572B25C}"/>
              </a:ext>
            </a:extLst>
          </p:cNvPr>
          <p:cNvSpPr/>
          <p:nvPr/>
        </p:nvSpPr>
        <p:spPr>
          <a:xfrm>
            <a:off x="5381203" y="2854325"/>
            <a:ext cx="406400" cy="10287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A4949208-D5A4-417D-A3C4-288B134CA782}"/>
              </a:ext>
            </a:extLst>
          </p:cNvPr>
          <p:cNvSpPr/>
          <p:nvPr/>
        </p:nvSpPr>
        <p:spPr>
          <a:xfrm>
            <a:off x="5381203" y="1978025"/>
            <a:ext cx="406400" cy="8763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7CD8CE71-60AF-497D-B06C-B4D81034FA6C}"/>
              </a:ext>
            </a:extLst>
          </p:cNvPr>
          <p:cNvSpPr txBox="1"/>
          <p:nvPr/>
        </p:nvSpPr>
        <p:spPr>
          <a:xfrm rot="16200000">
            <a:off x="5101803" y="3184981"/>
            <a:ext cx="96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Deoxyribose sugar</a:t>
            </a: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B8001727-1612-40AF-B719-8EB0520CDB0F}"/>
              </a:ext>
            </a:extLst>
          </p:cNvPr>
          <p:cNvSpPr/>
          <p:nvPr/>
        </p:nvSpPr>
        <p:spPr>
          <a:xfrm rot="18088056">
            <a:off x="4466126" y="3200008"/>
            <a:ext cx="98777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b="1" dirty="0"/>
              <a:t>Guanine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4F745C8-3AB6-4F15-BA44-5D7D0A44D07D}"/>
              </a:ext>
            </a:extLst>
          </p:cNvPr>
          <p:cNvSpPr txBox="1"/>
          <p:nvPr/>
        </p:nvSpPr>
        <p:spPr>
          <a:xfrm rot="16200000">
            <a:off x="5059326" y="226521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Phosphate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66FEE98-1C18-4C94-95D0-EC0E0E5A20B3}"/>
              </a:ext>
            </a:extLst>
          </p:cNvPr>
          <p:cNvSpPr/>
          <p:nvPr/>
        </p:nvSpPr>
        <p:spPr>
          <a:xfrm>
            <a:off x="1391906" y="2809874"/>
            <a:ext cx="1066802" cy="99695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: Top Corners Snipped 27">
            <a:extLst>
              <a:ext uri="{FF2B5EF4-FFF2-40B4-BE49-F238E27FC236}">
                <a16:creationId xmlns:a16="http://schemas.microsoft.com/office/drawing/2014/main" id="{4A1E054C-7F80-4C1E-9B90-7512C2BC8B87}"/>
              </a:ext>
            </a:extLst>
          </p:cNvPr>
          <p:cNvSpPr/>
          <p:nvPr/>
        </p:nvSpPr>
        <p:spPr>
          <a:xfrm rot="5400000">
            <a:off x="657221" y="2774950"/>
            <a:ext cx="996948" cy="1066801"/>
          </a:xfrm>
          <a:prstGeom prst="snip2SameRect">
            <a:avLst>
              <a:gd name="adj1" fmla="val 27626"/>
              <a:gd name="adj2" fmla="val 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1B4853C-1779-422D-923E-11044609773B}"/>
              </a:ext>
            </a:extLst>
          </p:cNvPr>
          <p:cNvSpPr/>
          <p:nvPr/>
        </p:nvSpPr>
        <p:spPr>
          <a:xfrm>
            <a:off x="411486" y="2679699"/>
            <a:ext cx="980420" cy="1257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499A9-5E40-42F5-89BD-C99B83F8CBFD}"/>
              </a:ext>
            </a:extLst>
          </p:cNvPr>
          <p:cNvSpPr/>
          <p:nvPr/>
        </p:nvSpPr>
        <p:spPr>
          <a:xfrm>
            <a:off x="1430008" y="927100"/>
            <a:ext cx="1028700" cy="9271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Callout: Left Arrow 12">
            <a:extLst>
              <a:ext uri="{FF2B5EF4-FFF2-40B4-BE49-F238E27FC236}">
                <a16:creationId xmlns:a16="http://schemas.microsoft.com/office/drawing/2014/main" id="{C9D4F46F-056A-4031-9368-DCE6B4BB7BB6}"/>
              </a:ext>
            </a:extLst>
          </p:cNvPr>
          <p:cNvSpPr/>
          <p:nvPr/>
        </p:nvSpPr>
        <p:spPr>
          <a:xfrm rot="10800000">
            <a:off x="833108" y="927100"/>
            <a:ext cx="1066800" cy="927100"/>
          </a:xfrm>
          <a:prstGeom prst="leftArrowCallout">
            <a:avLst>
              <a:gd name="adj1" fmla="val 50000"/>
              <a:gd name="adj2" fmla="val 25000"/>
              <a:gd name="adj3" fmla="val 25000"/>
              <a:gd name="adj4" fmla="val 6497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B2A80E3-B45F-4C27-B703-D6DFC5F40982}"/>
              </a:ext>
            </a:extLst>
          </p:cNvPr>
          <p:cNvSpPr/>
          <p:nvPr/>
        </p:nvSpPr>
        <p:spPr>
          <a:xfrm>
            <a:off x="769608" y="762000"/>
            <a:ext cx="736600" cy="1257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98E8859-7D04-4437-A998-A1346AFE2F8E}"/>
              </a:ext>
            </a:extLst>
          </p:cNvPr>
          <p:cNvSpPr/>
          <p:nvPr/>
        </p:nvSpPr>
        <p:spPr>
          <a:xfrm>
            <a:off x="2458710" y="876300"/>
            <a:ext cx="406400" cy="10287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ABDAF8F-B7E5-4331-AD3C-98C169598734}"/>
              </a:ext>
            </a:extLst>
          </p:cNvPr>
          <p:cNvSpPr/>
          <p:nvPr/>
        </p:nvSpPr>
        <p:spPr>
          <a:xfrm>
            <a:off x="2458710" y="0"/>
            <a:ext cx="406400" cy="8763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70F65FB-2E43-42B3-9B6E-294816DE26FD}"/>
              </a:ext>
            </a:extLst>
          </p:cNvPr>
          <p:cNvSpPr txBox="1"/>
          <p:nvPr/>
        </p:nvSpPr>
        <p:spPr>
          <a:xfrm rot="16200000">
            <a:off x="2179310" y="1206956"/>
            <a:ext cx="96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Deoxyribose sugar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7427135-0596-48D8-96C9-59222051104C}"/>
              </a:ext>
            </a:extLst>
          </p:cNvPr>
          <p:cNvSpPr txBox="1"/>
          <p:nvPr/>
        </p:nvSpPr>
        <p:spPr>
          <a:xfrm rot="16200000">
            <a:off x="2128509" y="284261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Phosphate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36BD060-0B77-4828-9E79-24441B272C09}"/>
              </a:ext>
            </a:extLst>
          </p:cNvPr>
          <p:cNvSpPr/>
          <p:nvPr/>
        </p:nvSpPr>
        <p:spPr>
          <a:xfrm>
            <a:off x="58410" y="2819399"/>
            <a:ext cx="406400" cy="10287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14F506C-76D4-47EA-8A8A-FF3A90BD09C2}"/>
              </a:ext>
            </a:extLst>
          </p:cNvPr>
          <p:cNvSpPr/>
          <p:nvPr/>
        </p:nvSpPr>
        <p:spPr>
          <a:xfrm>
            <a:off x="58410" y="1943099"/>
            <a:ext cx="406400" cy="8763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D06808B-F59F-436A-8A22-6B7265AF5FFD}"/>
              </a:ext>
            </a:extLst>
          </p:cNvPr>
          <p:cNvSpPr txBox="1"/>
          <p:nvPr/>
        </p:nvSpPr>
        <p:spPr>
          <a:xfrm rot="16200000">
            <a:off x="-220990" y="3150055"/>
            <a:ext cx="96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Deoxyribose sugar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848BFD3-F7B0-4C62-AEB6-855026CD1588}"/>
              </a:ext>
            </a:extLst>
          </p:cNvPr>
          <p:cNvSpPr txBox="1"/>
          <p:nvPr/>
        </p:nvSpPr>
        <p:spPr>
          <a:xfrm rot="16200000">
            <a:off x="-271790" y="2252761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Phosphate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EB4FE8-D6BA-4425-9ECA-3894582D4884}"/>
              </a:ext>
            </a:extLst>
          </p:cNvPr>
          <p:cNvSpPr/>
          <p:nvPr/>
        </p:nvSpPr>
        <p:spPr>
          <a:xfrm>
            <a:off x="2458710" y="2793999"/>
            <a:ext cx="406400" cy="10287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454C315-AED5-40BF-92EB-B34CE160508A}"/>
              </a:ext>
            </a:extLst>
          </p:cNvPr>
          <p:cNvSpPr/>
          <p:nvPr/>
        </p:nvSpPr>
        <p:spPr>
          <a:xfrm>
            <a:off x="2458710" y="1917699"/>
            <a:ext cx="406400" cy="8763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00FA597-57FF-4F34-A264-2EF83D56DBDC}"/>
              </a:ext>
            </a:extLst>
          </p:cNvPr>
          <p:cNvSpPr txBox="1"/>
          <p:nvPr/>
        </p:nvSpPr>
        <p:spPr>
          <a:xfrm rot="16200000">
            <a:off x="2179310" y="3124655"/>
            <a:ext cx="96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Deoxyribose sugar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C4A8BFF-538C-403F-94BB-41E60B29618C}"/>
              </a:ext>
            </a:extLst>
          </p:cNvPr>
          <p:cNvSpPr txBox="1"/>
          <p:nvPr/>
        </p:nvSpPr>
        <p:spPr>
          <a:xfrm rot="16200000">
            <a:off x="2128509" y="220196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Phosphate</a:t>
            </a:r>
          </a:p>
        </p:txBody>
      </p:sp>
      <p:sp>
        <p:nvSpPr>
          <p:cNvPr id="26" name="Rectangle: Top Corners Snipped 25">
            <a:extLst>
              <a:ext uri="{FF2B5EF4-FFF2-40B4-BE49-F238E27FC236}">
                <a16:creationId xmlns:a16="http://schemas.microsoft.com/office/drawing/2014/main" id="{F1395FAA-60CE-4917-A3DE-156684A4E4C6}"/>
              </a:ext>
            </a:extLst>
          </p:cNvPr>
          <p:cNvSpPr/>
          <p:nvPr/>
        </p:nvSpPr>
        <p:spPr>
          <a:xfrm rot="5400000">
            <a:off x="520046" y="2797172"/>
            <a:ext cx="996948" cy="1066801"/>
          </a:xfrm>
          <a:prstGeom prst="snip2SameRect">
            <a:avLst>
              <a:gd name="adj1" fmla="val 27626"/>
              <a:gd name="adj2" fmla="val 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2DF4A7A-9D76-4A96-B3B4-5B354A2DABF5}"/>
              </a:ext>
            </a:extLst>
          </p:cNvPr>
          <p:cNvSpPr/>
          <p:nvPr/>
        </p:nvSpPr>
        <p:spPr>
          <a:xfrm rot="17693429">
            <a:off x="445640" y="3155432"/>
            <a:ext cx="100431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b="1" dirty="0"/>
              <a:t>Cytosine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53A5A41-EEB0-4128-8229-350247E844F1}"/>
              </a:ext>
            </a:extLst>
          </p:cNvPr>
          <p:cNvSpPr/>
          <p:nvPr/>
        </p:nvSpPr>
        <p:spPr>
          <a:xfrm rot="18451499">
            <a:off x="1598879" y="1251951"/>
            <a:ext cx="100925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b="1" dirty="0"/>
              <a:t>Thymine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664022D-42FE-41C0-9900-65263CAFE18D}"/>
              </a:ext>
            </a:extLst>
          </p:cNvPr>
          <p:cNvSpPr/>
          <p:nvPr/>
        </p:nvSpPr>
        <p:spPr>
          <a:xfrm>
            <a:off x="45705" y="876300"/>
            <a:ext cx="406400" cy="10287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E634445-1972-4EC5-88AC-9D8FC8F60D7F}"/>
              </a:ext>
            </a:extLst>
          </p:cNvPr>
          <p:cNvSpPr/>
          <p:nvPr/>
        </p:nvSpPr>
        <p:spPr>
          <a:xfrm>
            <a:off x="45705" y="0"/>
            <a:ext cx="406400" cy="8763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08B6B3-DA74-407E-AD5F-399069B43397}"/>
              </a:ext>
            </a:extLst>
          </p:cNvPr>
          <p:cNvSpPr txBox="1"/>
          <p:nvPr/>
        </p:nvSpPr>
        <p:spPr>
          <a:xfrm rot="16200000">
            <a:off x="-233695" y="1206956"/>
            <a:ext cx="96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Deoxyribose sugar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DE7858-E73F-4BFC-A9AD-5F96A9EB47AE}"/>
              </a:ext>
            </a:extLst>
          </p:cNvPr>
          <p:cNvSpPr txBox="1"/>
          <p:nvPr/>
        </p:nvSpPr>
        <p:spPr>
          <a:xfrm rot="16200000">
            <a:off x="-284496" y="284261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Phosphate</a:t>
            </a:r>
          </a:p>
        </p:txBody>
      </p:sp>
      <p:sp>
        <p:nvSpPr>
          <p:cNvPr id="7" name="Callout: Left Arrow 6">
            <a:extLst>
              <a:ext uri="{FF2B5EF4-FFF2-40B4-BE49-F238E27FC236}">
                <a16:creationId xmlns:a16="http://schemas.microsoft.com/office/drawing/2014/main" id="{1DDE77B1-1E9E-401A-A6B7-BAFCADF17AF3}"/>
              </a:ext>
            </a:extLst>
          </p:cNvPr>
          <p:cNvSpPr/>
          <p:nvPr/>
        </p:nvSpPr>
        <p:spPr>
          <a:xfrm rot="10800000">
            <a:off x="472415" y="927100"/>
            <a:ext cx="1066800" cy="927100"/>
          </a:xfrm>
          <a:prstGeom prst="leftArrowCallout">
            <a:avLst>
              <a:gd name="adj1" fmla="val 50000"/>
              <a:gd name="adj2" fmla="val 25000"/>
              <a:gd name="adj3" fmla="val 25000"/>
              <a:gd name="adj4" fmla="val 6497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EEA2C37-52EC-4FC7-812F-E828BDB31AEE}"/>
              </a:ext>
            </a:extLst>
          </p:cNvPr>
          <p:cNvSpPr/>
          <p:nvPr/>
        </p:nvSpPr>
        <p:spPr>
          <a:xfrm rot="17937091">
            <a:off x="306194" y="1190833"/>
            <a:ext cx="98135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b="1" dirty="0"/>
              <a:t>Adenine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78CB639-3AAF-4398-AC00-FCD830131732}"/>
              </a:ext>
            </a:extLst>
          </p:cNvPr>
          <p:cNvSpPr/>
          <p:nvPr/>
        </p:nvSpPr>
        <p:spPr>
          <a:xfrm rot="18088056">
            <a:off x="1543633" y="3139682"/>
            <a:ext cx="98777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b="1" dirty="0"/>
              <a:t>Guanine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2D07B37-8B3B-4A7A-9FE9-845157EA0057}"/>
              </a:ext>
            </a:extLst>
          </p:cNvPr>
          <p:cNvSpPr/>
          <p:nvPr/>
        </p:nvSpPr>
        <p:spPr>
          <a:xfrm>
            <a:off x="1430008" y="4762636"/>
            <a:ext cx="1028700" cy="9271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Callout: Left Arrow 47">
            <a:extLst>
              <a:ext uri="{FF2B5EF4-FFF2-40B4-BE49-F238E27FC236}">
                <a16:creationId xmlns:a16="http://schemas.microsoft.com/office/drawing/2014/main" id="{67132294-6E78-4EB6-A6B5-D184432E7354}"/>
              </a:ext>
            </a:extLst>
          </p:cNvPr>
          <p:cNvSpPr/>
          <p:nvPr/>
        </p:nvSpPr>
        <p:spPr>
          <a:xfrm rot="10800000">
            <a:off x="833108" y="4762636"/>
            <a:ext cx="1066800" cy="927100"/>
          </a:xfrm>
          <a:prstGeom prst="leftArrowCallout">
            <a:avLst>
              <a:gd name="adj1" fmla="val 50000"/>
              <a:gd name="adj2" fmla="val 25000"/>
              <a:gd name="adj3" fmla="val 25000"/>
              <a:gd name="adj4" fmla="val 6497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A280062-06F2-4947-9F2B-4ABA93636DB9}"/>
              </a:ext>
            </a:extLst>
          </p:cNvPr>
          <p:cNvSpPr/>
          <p:nvPr/>
        </p:nvSpPr>
        <p:spPr>
          <a:xfrm>
            <a:off x="769608" y="4597536"/>
            <a:ext cx="736600" cy="1257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883D422-411A-4140-B0A8-5F88F2FE96EF}"/>
              </a:ext>
            </a:extLst>
          </p:cNvPr>
          <p:cNvSpPr/>
          <p:nvPr/>
        </p:nvSpPr>
        <p:spPr>
          <a:xfrm>
            <a:off x="2458710" y="4711836"/>
            <a:ext cx="406400" cy="10287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72D4E26-C0B7-4201-9AB4-4D4E507A73D5}"/>
              </a:ext>
            </a:extLst>
          </p:cNvPr>
          <p:cNvSpPr/>
          <p:nvPr/>
        </p:nvSpPr>
        <p:spPr>
          <a:xfrm>
            <a:off x="2458710" y="3835536"/>
            <a:ext cx="406400" cy="8763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7EA2D76-F043-46A0-B58F-8BA9483681D0}"/>
              </a:ext>
            </a:extLst>
          </p:cNvPr>
          <p:cNvSpPr txBox="1"/>
          <p:nvPr/>
        </p:nvSpPr>
        <p:spPr>
          <a:xfrm rot="16200000">
            <a:off x="2179310" y="5042492"/>
            <a:ext cx="96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Deoxyribose sugar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E4F3733-4519-4A28-BF3B-695626F459EE}"/>
              </a:ext>
            </a:extLst>
          </p:cNvPr>
          <p:cNvSpPr txBox="1"/>
          <p:nvPr/>
        </p:nvSpPr>
        <p:spPr>
          <a:xfrm rot="16200000">
            <a:off x="2128509" y="4119797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Phosphate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73096AAA-3F39-4C87-B530-845E8B4B9D04}"/>
              </a:ext>
            </a:extLst>
          </p:cNvPr>
          <p:cNvSpPr/>
          <p:nvPr/>
        </p:nvSpPr>
        <p:spPr>
          <a:xfrm>
            <a:off x="58410" y="4711836"/>
            <a:ext cx="406400" cy="10287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254E3B5-2E6C-420A-A217-0EE00651D14E}"/>
              </a:ext>
            </a:extLst>
          </p:cNvPr>
          <p:cNvSpPr/>
          <p:nvPr/>
        </p:nvSpPr>
        <p:spPr>
          <a:xfrm>
            <a:off x="58410" y="3835536"/>
            <a:ext cx="406400" cy="8763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A37FB96-5AE1-4C99-AC9F-C31975B1F45A}"/>
              </a:ext>
            </a:extLst>
          </p:cNvPr>
          <p:cNvSpPr txBox="1"/>
          <p:nvPr/>
        </p:nvSpPr>
        <p:spPr>
          <a:xfrm rot="16200000">
            <a:off x="-220990" y="5042492"/>
            <a:ext cx="96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Deoxyribose sugar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6B2CCC7-1D3E-4467-88B9-0C573C3C6079}"/>
              </a:ext>
            </a:extLst>
          </p:cNvPr>
          <p:cNvSpPr txBox="1"/>
          <p:nvPr/>
        </p:nvSpPr>
        <p:spPr>
          <a:xfrm rot="16200000">
            <a:off x="-271791" y="4119797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Phosphate</a:t>
            </a:r>
          </a:p>
        </p:txBody>
      </p:sp>
      <p:sp>
        <p:nvSpPr>
          <p:cNvPr id="55" name="Callout: Left Arrow 54">
            <a:extLst>
              <a:ext uri="{FF2B5EF4-FFF2-40B4-BE49-F238E27FC236}">
                <a16:creationId xmlns:a16="http://schemas.microsoft.com/office/drawing/2014/main" id="{2BDE4575-EDAD-4E87-AD5A-1288B87EC315}"/>
              </a:ext>
            </a:extLst>
          </p:cNvPr>
          <p:cNvSpPr/>
          <p:nvPr/>
        </p:nvSpPr>
        <p:spPr>
          <a:xfrm rot="10800000">
            <a:off x="485120" y="4762636"/>
            <a:ext cx="1066800" cy="927100"/>
          </a:xfrm>
          <a:prstGeom prst="leftArrowCallout">
            <a:avLst>
              <a:gd name="adj1" fmla="val 50000"/>
              <a:gd name="adj2" fmla="val 25000"/>
              <a:gd name="adj3" fmla="val 25000"/>
              <a:gd name="adj4" fmla="val 6497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D849554-0968-4A0A-B1B0-202CF7DC468C}"/>
              </a:ext>
            </a:extLst>
          </p:cNvPr>
          <p:cNvSpPr/>
          <p:nvPr/>
        </p:nvSpPr>
        <p:spPr>
          <a:xfrm rot="18451499">
            <a:off x="1598879" y="5087487"/>
            <a:ext cx="100925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b="1" dirty="0"/>
              <a:t>Thymine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4E5928C-8EBC-4829-9661-4D66F0EAF7AE}"/>
              </a:ext>
            </a:extLst>
          </p:cNvPr>
          <p:cNvSpPr/>
          <p:nvPr/>
        </p:nvSpPr>
        <p:spPr>
          <a:xfrm rot="17937091">
            <a:off x="318899" y="5026369"/>
            <a:ext cx="98135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b="1" dirty="0"/>
              <a:t>Adenine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EC2DAB67-F533-4C5D-8891-49997DD11019}"/>
              </a:ext>
            </a:extLst>
          </p:cNvPr>
          <p:cNvSpPr/>
          <p:nvPr/>
        </p:nvSpPr>
        <p:spPr>
          <a:xfrm>
            <a:off x="7650488" y="936625"/>
            <a:ext cx="1028700" cy="9271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Callout: Left Arrow 64">
            <a:extLst>
              <a:ext uri="{FF2B5EF4-FFF2-40B4-BE49-F238E27FC236}">
                <a16:creationId xmlns:a16="http://schemas.microsoft.com/office/drawing/2014/main" id="{1AEA382D-492A-45AC-A35F-661B528ECB78}"/>
              </a:ext>
            </a:extLst>
          </p:cNvPr>
          <p:cNvSpPr/>
          <p:nvPr/>
        </p:nvSpPr>
        <p:spPr>
          <a:xfrm rot="10800000">
            <a:off x="7053588" y="936625"/>
            <a:ext cx="1066800" cy="927100"/>
          </a:xfrm>
          <a:prstGeom prst="leftArrowCallout">
            <a:avLst>
              <a:gd name="adj1" fmla="val 50000"/>
              <a:gd name="adj2" fmla="val 25000"/>
              <a:gd name="adj3" fmla="val 25000"/>
              <a:gd name="adj4" fmla="val 6497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8460AD95-AEF1-44A3-BAA6-11FA330E43FD}"/>
              </a:ext>
            </a:extLst>
          </p:cNvPr>
          <p:cNvSpPr/>
          <p:nvPr/>
        </p:nvSpPr>
        <p:spPr>
          <a:xfrm>
            <a:off x="6990088" y="771525"/>
            <a:ext cx="736600" cy="1257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FC44F6E9-407D-4479-9A27-6DA457D2321B}"/>
              </a:ext>
            </a:extLst>
          </p:cNvPr>
          <p:cNvSpPr/>
          <p:nvPr/>
        </p:nvSpPr>
        <p:spPr>
          <a:xfrm>
            <a:off x="8679190" y="885825"/>
            <a:ext cx="406400" cy="10287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6E064B6-DE00-4F66-8258-2DEFB8B4FE85}"/>
              </a:ext>
            </a:extLst>
          </p:cNvPr>
          <p:cNvSpPr/>
          <p:nvPr/>
        </p:nvSpPr>
        <p:spPr>
          <a:xfrm>
            <a:off x="8679190" y="9525"/>
            <a:ext cx="406400" cy="8763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DE75141-0ADA-4186-BA8B-59D85D8F8B5C}"/>
              </a:ext>
            </a:extLst>
          </p:cNvPr>
          <p:cNvSpPr txBox="1"/>
          <p:nvPr/>
        </p:nvSpPr>
        <p:spPr>
          <a:xfrm rot="16200000">
            <a:off x="8399790" y="1216481"/>
            <a:ext cx="96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Deoxyribose sugar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5E8D0F7-CFD8-4D30-A9E9-E21CA88BB532}"/>
              </a:ext>
            </a:extLst>
          </p:cNvPr>
          <p:cNvSpPr txBox="1"/>
          <p:nvPr/>
        </p:nvSpPr>
        <p:spPr>
          <a:xfrm rot="16200000">
            <a:off x="8348989" y="293786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Phosphate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B33AF4A2-5221-46A7-87FE-84383434D01B}"/>
              </a:ext>
            </a:extLst>
          </p:cNvPr>
          <p:cNvSpPr/>
          <p:nvPr/>
        </p:nvSpPr>
        <p:spPr>
          <a:xfrm rot="18451499">
            <a:off x="7817473" y="1267825"/>
            <a:ext cx="100925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b="1" dirty="0"/>
              <a:t>Thymine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20423E0-CB42-4DB6-8145-2F75E7CC2303}"/>
              </a:ext>
            </a:extLst>
          </p:cNvPr>
          <p:cNvSpPr/>
          <p:nvPr/>
        </p:nvSpPr>
        <p:spPr>
          <a:xfrm>
            <a:off x="6065097" y="862375"/>
            <a:ext cx="406400" cy="10287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6CF3305A-028E-4B2C-82A5-51228C43E8B8}"/>
              </a:ext>
            </a:extLst>
          </p:cNvPr>
          <p:cNvSpPr/>
          <p:nvPr/>
        </p:nvSpPr>
        <p:spPr>
          <a:xfrm>
            <a:off x="6065097" y="-13925"/>
            <a:ext cx="406400" cy="8763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F5CB208-79B1-42E2-9E1D-E2C64EAD8A33}"/>
              </a:ext>
            </a:extLst>
          </p:cNvPr>
          <p:cNvSpPr txBox="1"/>
          <p:nvPr/>
        </p:nvSpPr>
        <p:spPr>
          <a:xfrm rot="16200000">
            <a:off x="5785697" y="1193031"/>
            <a:ext cx="96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Deoxyribose sugar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C7F8744-6FA2-4862-A50C-7901161D7E5B}"/>
              </a:ext>
            </a:extLst>
          </p:cNvPr>
          <p:cNvSpPr txBox="1"/>
          <p:nvPr/>
        </p:nvSpPr>
        <p:spPr>
          <a:xfrm rot="16200000">
            <a:off x="5734896" y="270336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Phosphate</a:t>
            </a:r>
          </a:p>
        </p:txBody>
      </p:sp>
      <p:sp>
        <p:nvSpPr>
          <p:cNvPr id="77" name="Callout: Left Arrow 76">
            <a:extLst>
              <a:ext uri="{FF2B5EF4-FFF2-40B4-BE49-F238E27FC236}">
                <a16:creationId xmlns:a16="http://schemas.microsoft.com/office/drawing/2014/main" id="{E86B6B9D-6DCA-4E31-B9CF-2778C2ED1826}"/>
              </a:ext>
            </a:extLst>
          </p:cNvPr>
          <p:cNvSpPr/>
          <p:nvPr/>
        </p:nvSpPr>
        <p:spPr>
          <a:xfrm rot="10800000">
            <a:off x="6491807" y="913175"/>
            <a:ext cx="1066800" cy="927100"/>
          </a:xfrm>
          <a:prstGeom prst="leftArrowCallout">
            <a:avLst>
              <a:gd name="adj1" fmla="val 50000"/>
              <a:gd name="adj2" fmla="val 25000"/>
              <a:gd name="adj3" fmla="val 25000"/>
              <a:gd name="adj4" fmla="val 6497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9287FAFE-A060-4714-AB6B-C3582FF0BE5B}"/>
              </a:ext>
            </a:extLst>
          </p:cNvPr>
          <p:cNvSpPr/>
          <p:nvPr/>
        </p:nvSpPr>
        <p:spPr>
          <a:xfrm rot="17937091">
            <a:off x="6325586" y="1176908"/>
            <a:ext cx="981359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b="1" dirty="0"/>
              <a:t>Adenine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1F958AE9-2EFD-4A86-9189-DEAC057A6BF4}"/>
              </a:ext>
            </a:extLst>
          </p:cNvPr>
          <p:cNvSpPr/>
          <p:nvPr/>
        </p:nvSpPr>
        <p:spPr>
          <a:xfrm>
            <a:off x="4329973" y="901700"/>
            <a:ext cx="1066802" cy="99695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: Top Corners Snipped 79">
            <a:extLst>
              <a:ext uri="{FF2B5EF4-FFF2-40B4-BE49-F238E27FC236}">
                <a16:creationId xmlns:a16="http://schemas.microsoft.com/office/drawing/2014/main" id="{55F6A972-347D-421C-8373-DDA307E10E31}"/>
              </a:ext>
            </a:extLst>
          </p:cNvPr>
          <p:cNvSpPr/>
          <p:nvPr/>
        </p:nvSpPr>
        <p:spPr>
          <a:xfrm rot="5400000">
            <a:off x="3595288" y="866776"/>
            <a:ext cx="996948" cy="1066801"/>
          </a:xfrm>
          <a:prstGeom prst="snip2SameRect">
            <a:avLst>
              <a:gd name="adj1" fmla="val 27626"/>
              <a:gd name="adj2" fmla="val 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741CECBC-85D1-498E-B4F3-D485F55C4889}"/>
              </a:ext>
            </a:extLst>
          </p:cNvPr>
          <p:cNvSpPr/>
          <p:nvPr/>
        </p:nvSpPr>
        <p:spPr>
          <a:xfrm>
            <a:off x="3349553" y="771525"/>
            <a:ext cx="980420" cy="1257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DE31B718-6F4E-4451-BDCD-00223B79AFA4}"/>
              </a:ext>
            </a:extLst>
          </p:cNvPr>
          <p:cNvSpPr/>
          <p:nvPr/>
        </p:nvSpPr>
        <p:spPr>
          <a:xfrm>
            <a:off x="5396777" y="885825"/>
            <a:ext cx="406400" cy="10287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C6CE432-FF11-4EB3-89DF-572815C2955A}"/>
              </a:ext>
            </a:extLst>
          </p:cNvPr>
          <p:cNvSpPr/>
          <p:nvPr/>
        </p:nvSpPr>
        <p:spPr>
          <a:xfrm>
            <a:off x="5396777" y="9525"/>
            <a:ext cx="406400" cy="8763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B585628-2F64-4C9B-9D57-F8C977EB22C0}"/>
              </a:ext>
            </a:extLst>
          </p:cNvPr>
          <p:cNvSpPr txBox="1"/>
          <p:nvPr/>
        </p:nvSpPr>
        <p:spPr>
          <a:xfrm rot="16200000">
            <a:off x="5117377" y="1170315"/>
            <a:ext cx="96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Deoxyribose sugar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AAC10C94-C891-4580-ACC2-0D0AC5F162A4}"/>
              </a:ext>
            </a:extLst>
          </p:cNvPr>
          <p:cNvSpPr/>
          <p:nvPr/>
        </p:nvSpPr>
        <p:spPr>
          <a:xfrm rot="18088056">
            <a:off x="4481700" y="1231508"/>
            <a:ext cx="98777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b="1" dirty="0"/>
              <a:t>Guanine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524E597B-0B9E-4428-B7D7-C39589CC384E}"/>
              </a:ext>
            </a:extLst>
          </p:cNvPr>
          <p:cNvSpPr txBox="1"/>
          <p:nvPr/>
        </p:nvSpPr>
        <p:spPr>
          <a:xfrm rot="16200000">
            <a:off x="5074900" y="29671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Phosphate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72C362F8-7BD2-43E5-B23E-305C0F6F6A0B}"/>
              </a:ext>
            </a:extLst>
          </p:cNvPr>
          <p:cNvSpPr/>
          <p:nvPr/>
        </p:nvSpPr>
        <p:spPr>
          <a:xfrm>
            <a:off x="3004886" y="895349"/>
            <a:ext cx="406400" cy="10287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12BBFCAB-7940-4C61-B7DA-1AEF5D98D925}"/>
              </a:ext>
            </a:extLst>
          </p:cNvPr>
          <p:cNvSpPr/>
          <p:nvPr/>
        </p:nvSpPr>
        <p:spPr>
          <a:xfrm>
            <a:off x="3004886" y="19049"/>
            <a:ext cx="406400" cy="8763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62A1DFB-2518-414D-BD90-6DC7AE242ADE}"/>
              </a:ext>
            </a:extLst>
          </p:cNvPr>
          <p:cNvSpPr txBox="1"/>
          <p:nvPr/>
        </p:nvSpPr>
        <p:spPr>
          <a:xfrm rot="16200000">
            <a:off x="2725486" y="1226005"/>
            <a:ext cx="96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Deoxyribose sugar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4E1A03E-5E1C-4B53-92B5-210A34DD0689}"/>
              </a:ext>
            </a:extLst>
          </p:cNvPr>
          <p:cNvSpPr txBox="1"/>
          <p:nvPr/>
        </p:nvSpPr>
        <p:spPr>
          <a:xfrm rot="16200000">
            <a:off x="2674686" y="328711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Phosphate</a:t>
            </a:r>
          </a:p>
        </p:txBody>
      </p:sp>
      <p:sp>
        <p:nvSpPr>
          <p:cNvPr id="93" name="Rectangle: Top Corners Snipped 92">
            <a:extLst>
              <a:ext uri="{FF2B5EF4-FFF2-40B4-BE49-F238E27FC236}">
                <a16:creationId xmlns:a16="http://schemas.microsoft.com/office/drawing/2014/main" id="{2933C9A1-2724-4A6C-8DB8-B81DBFCF6091}"/>
              </a:ext>
            </a:extLst>
          </p:cNvPr>
          <p:cNvSpPr/>
          <p:nvPr/>
        </p:nvSpPr>
        <p:spPr>
          <a:xfrm rot="5400000">
            <a:off x="3353892" y="985752"/>
            <a:ext cx="996948" cy="841541"/>
          </a:xfrm>
          <a:prstGeom prst="snip2SameRect">
            <a:avLst>
              <a:gd name="adj1" fmla="val 27626"/>
              <a:gd name="adj2" fmla="val 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F15CF8E6-BE7A-482C-A59B-A39FF28768D3}"/>
              </a:ext>
            </a:extLst>
          </p:cNvPr>
          <p:cNvSpPr/>
          <p:nvPr/>
        </p:nvSpPr>
        <p:spPr>
          <a:xfrm rot="17693429">
            <a:off x="3328978" y="1231508"/>
            <a:ext cx="100431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b="1" dirty="0"/>
              <a:t>Cytosine</a:t>
            </a: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4FC80449-405B-46F7-B7AA-0A991F93A8AE}"/>
              </a:ext>
            </a:extLst>
          </p:cNvPr>
          <p:cNvSpPr/>
          <p:nvPr/>
        </p:nvSpPr>
        <p:spPr>
          <a:xfrm>
            <a:off x="3003313" y="2837224"/>
            <a:ext cx="406400" cy="10287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547CE691-E2E2-4FCA-B83C-77DAB8ECE959}"/>
              </a:ext>
            </a:extLst>
          </p:cNvPr>
          <p:cNvSpPr/>
          <p:nvPr/>
        </p:nvSpPr>
        <p:spPr>
          <a:xfrm>
            <a:off x="3003313" y="1960924"/>
            <a:ext cx="406400" cy="8763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77A0C576-869A-454B-BD8B-1C98246B8A67}"/>
              </a:ext>
            </a:extLst>
          </p:cNvPr>
          <p:cNvSpPr txBox="1"/>
          <p:nvPr/>
        </p:nvSpPr>
        <p:spPr>
          <a:xfrm rot="16200000">
            <a:off x="2723913" y="3167880"/>
            <a:ext cx="96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Deoxyribose sugar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1C1D92EA-EDF9-4AD8-88A8-07646C867099}"/>
              </a:ext>
            </a:extLst>
          </p:cNvPr>
          <p:cNvSpPr txBox="1"/>
          <p:nvPr/>
        </p:nvSpPr>
        <p:spPr>
          <a:xfrm rot="16200000">
            <a:off x="2673113" y="2270586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Phosphate</a:t>
            </a:r>
          </a:p>
        </p:txBody>
      </p:sp>
      <p:sp>
        <p:nvSpPr>
          <p:cNvPr id="101" name="Rectangle: Top Corners Snipped 100">
            <a:extLst>
              <a:ext uri="{FF2B5EF4-FFF2-40B4-BE49-F238E27FC236}">
                <a16:creationId xmlns:a16="http://schemas.microsoft.com/office/drawing/2014/main" id="{1426C6FD-1A16-448A-A7C6-8676D368002C}"/>
              </a:ext>
            </a:extLst>
          </p:cNvPr>
          <p:cNvSpPr/>
          <p:nvPr/>
        </p:nvSpPr>
        <p:spPr>
          <a:xfrm rot="5400000">
            <a:off x="3352319" y="2927627"/>
            <a:ext cx="996948" cy="841541"/>
          </a:xfrm>
          <a:prstGeom prst="snip2SameRect">
            <a:avLst>
              <a:gd name="adj1" fmla="val 27626"/>
              <a:gd name="adj2" fmla="val 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66429D80-3B9D-4541-89FF-03AC400C300A}"/>
              </a:ext>
            </a:extLst>
          </p:cNvPr>
          <p:cNvSpPr/>
          <p:nvPr/>
        </p:nvSpPr>
        <p:spPr>
          <a:xfrm rot="17693429">
            <a:off x="3327405" y="3173383"/>
            <a:ext cx="100431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b="1" dirty="0"/>
              <a:t>Cytosine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F46102DF-17D8-460A-A48D-666CBDC2FE29}"/>
              </a:ext>
            </a:extLst>
          </p:cNvPr>
          <p:cNvSpPr/>
          <p:nvPr/>
        </p:nvSpPr>
        <p:spPr>
          <a:xfrm>
            <a:off x="2992308" y="4782270"/>
            <a:ext cx="406400" cy="10287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9155F990-FF83-44F5-AA4F-F2D4E58E5FF9}"/>
              </a:ext>
            </a:extLst>
          </p:cNvPr>
          <p:cNvSpPr/>
          <p:nvPr/>
        </p:nvSpPr>
        <p:spPr>
          <a:xfrm>
            <a:off x="2992308" y="3905970"/>
            <a:ext cx="406400" cy="8763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864BDE27-CD57-4A98-94EF-E4D02062BF7E}"/>
              </a:ext>
            </a:extLst>
          </p:cNvPr>
          <p:cNvSpPr txBox="1"/>
          <p:nvPr/>
        </p:nvSpPr>
        <p:spPr>
          <a:xfrm rot="16200000">
            <a:off x="2712908" y="5112926"/>
            <a:ext cx="96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Deoxyribose sugar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0E627D8C-4B5D-4373-B30C-8B0D9E0DF439}"/>
              </a:ext>
            </a:extLst>
          </p:cNvPr>
          <p:cNvSpPr txBox="1"/>
          <p:nvPr/>
        </p:nvSpPr>
        <p:spPr>
          <a:xfrm rot="16200000">
            <a:off x="2662108" y="4215632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Phosphate</a:t>
            </a:r>
          </a:p>
        </p:txBody>
      </p:sp>
      <p:sp>
        <p:nvSpPr>
          <p:cNvPr id="108" name="Rectangle: Top Corners Snipped 107">
            <a:extLst>
              <a:ext uri="{FF2B5EF4-FFF2-40B4-BE49-F238E27FC236}">
                <a16:creationId xmlns:a16="http://schemas.microsoft.com/office/drawing/2014/main" id="{619B7F82-F9F3-4DED-B336-71FEA7C1233F}"/>
              </a:ext>
            </a:extLst>
          </p:cNvPr>
          <p:cNvSpPr/>
          <p:nvPr/>
        </p:nvSpPr>
        <p:spPr>
          <a:xfrm rot="5400000">
            <a:off x="3341314" y="4872673"/>
            <a:ext cx="996948" cy="841541"/>
          </a:xfrm>
          <a:prstGeom prst="snip2SameRect">
            <a:avLst>
              <a:gd name="adj1" fmla="val 27626"/>
              <a:gd name="adj2" fmla="val 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11937610-B09F-4D9B-8E32-F8B81DBD2642}"/>
              </a:ext>
            </a:extLst>
          </p:cNvPr>
          <p:cNvSpPr/>
          <p:nvPr/>
        </p:nvSpPr>
        <p:spPr>
          <a:xfrm rot="17693429">
            <a:off x="3316400" y="5118429"/>
            <a:ext cx="100431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b="1" dirty="0"/>
              <a:t>Cytosine</a:t>
            </a:r>
          </a:p>
        </p:txBody>
      </p:sp>
    </p:spTree>
    <p:extLst>
      <p:ext uri="{BB962C8B-B14F-4D97-AF65-F5344CB8AC3E}">
        <p14:creationId xmlns:p14="http://schemas.microsoft.com/office/powerpoint/2010/main" val="2593882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agon 3">
            <a:extLst>
              <a:ext uri="{FF2B5EF4-FFF2-40B4-BE49-F238E27FC236}">
                <a16:creationId xmlns:a16="http://schemas.microsoft.com/office/drawing/2014/main" id="{77142E8C-AB4F-47AC-BF9F-0F0E5181C579}"/>
              </a:ext>
            </a:extLst>
          </p:cNvPr>
          <p:cNvSpPr/>
          <p:nvPr/>
        </p:nvSpPr>
        <p:spPr>
          <a:xfrm rot="6778633">
            <a:off x="2675885" y="35998"/>
            <a:ext cx="556181" cy="575035"/>
          </a:xfrm>
          <a:prstGeom prst="pent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22D2D6-6DA2-4CBC-AAE9-D70EFBA5C7B4}"/>
              </a:ext>
            </a:extLst>
          </p:cNvPr>
          <p:cNvCxnSpPr>
            <a:cxnSpLocks/>
          </p:cNvCxnSpPr>
          <p:nvPr/>
        </p:nvCxnSpPr>
        <p:spPr>
          <a:xfrm>
            <a:off x="2907045" y="607370"/>
            <a:ext cx="420194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entagon 10">
            <a:extLst>
              <a:ext uri="{FF2B5EF4-FFF2-40B4-BE49-F238E27FC236}">
                <a16:creationId xmlns:a16="http://schemas.microsoft.com/office/drawing/2014/main" id="{80947788-FAFF-4760-8084-F4457AD218FE}"/>
              </a:ext>
            </a:extLst>
          </p:cNvPr>
          <p:cNvSpPr/>
          <p:nvPr/>
        </p:nvSpPr>
        <p:spPr>
          <a:xfrm rot="6778633">
            <a:off x="2675886" y="894854"/>
            <a:ext cx="556181" cy="575035"/>
          </a:xfrm>
          <a:prstGeom prst="pent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8570AA2-5CB9-47A7-8405-5F3ED497C841}"/>
              </a:ext>
            </a:extLst>
          </p:cNvPr>
          <p:cNvCxnSpPr>
            <a:cxnSpLocks/>
            <a:stCxn id="11" idx="1"/>
          </p:cNvCxnSpPr>
          <p:nvPr/>
        </p:nvCxnSpPr>
        <p:spPr>
          <a:xfrm flipV="1">
            <a:off x="3125022" y="814106"/>
            <a:ext cx="202217" cy="1387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01D2A5DD-3A12-4B44-AA44-3225EF0DCEE7}"/>
              </a:ext>
            </a:extLst>
          </p:cNvPr>
          <p:cNvSpPr/>
          <p:nvPr/>
        </p:nvSpPr>
        <p:spPr>
          <a:xfrm>
            <a:off x="1809527" y="116778"/>
            <a:ext cx="606216" cy="50547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84A46C4-779D-4702-903F-3B425B3919AE}"/>
              </a:ext>
            </a:extLst>
          </p:cNvPr>
          <p:cNvCxnSpPr>
            <a:cxnSpLocks/>
            <a:stCxn id="21" idx="3"/>
            <a:endCxn id="4" idx="4"/>
          </p:cNvCxnSpPr>
          <p:nvPr/>
        </p:nvCxnSpPr>
        <p:spPr>
          <a:xfrm>
            <a:off x="2415743" y="369513"/>
            <a:ext cx="2064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02CEA1B8-CB15-46BA-80EA-4C68B68AEA77}"/>
              </a:ext>
            </a:extLst>
          </p:cNvPr>
          <p:cNvSpPr/>
          <p:nvPr/>
        </p:nvSpPr>
        <p:spPr>
          <a:xfrm>
            <a:off x="1809529" y="975634"/>
            <a:ext cx="606216" cy="505470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D742434-3C2B-4CA6-A0FC-B4E9AC211A9C}"/>
              </a:ext>
            </a:extLst>
          </p:cNvPr>
          <p:cNvCxnSpPr>
            <a:cxnSpLocks/>
            <a:stCxn id="28" idx="3"/>
          </p:cNvCxnSpPr>
          <p:nvPr/>
        </p:nvCxnSpPr>
        <p:spPr>
          <a:xfrm>
            <a:off x="2415745" y="1228369"/>
            <a:ext cx="2064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C3250E2F-6E73-4023-9585-84D70E46C2A8}"/>
              </a:ext>
            </a:extLst>
          </p:cNvPr>
          <p:cNvSpPr/>
          <p:nvPr/>
        </p:nvSpPr>
        <p:spPr>
          <a:xfrm>
            <a:off x="3162269" y="597400"/>
            <a:ext cx="329938" cy="311085"/>
          </a:xfrm>
          <a:prstGeom prst="ellipse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Pentagon 32">
            <a:extLst>
              <a:ext uri="{FF2B5EF4-FFF2-40B4-BE49-F238E27FC236}">
                <a16:creationId xmlns:a16="http://schemas.microsoft.com/office/drawing/2014/main" id="{32AAEBA4-2B54-4D7A-A283-3279C5F68EAA}"/>
              </a:ext>
            </a:extLst>
          </p:cNvPr>
          <p:cNvSpPr/>
          <p:nvPr/>
        </p:nvSpPr>
        <p:spPr>
          <a:xfrm rot="6778633">
            <a:off x="2675886" y="1810176"/>
            <a:ext cx="556181" cy="575035"/>
          </a:xfrm>
          <a:prstGeom prst="pent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007F2DF-8E73-45A2-9FE1-66E20F6A449F}"/>
              </a:ext>
            </a:extLst>
          </p:cNvPr>
          <p:cNvSpPr/>
          <p:nvPr/>
        </p:nvSpPr>
        <p:spPr>
          <a:xfrm>
            <a:off x="1809528" y="1890956"/>
            <a:ext cx="606216" cy="505470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9E327BC-32D3-45BD-B475-2691E2C12D7A}"/>
              </a:ext>
            </a:extLst>
          </p:cNvPr>
          <p:cNvCxnSpPr>
            <a:cxnSpLocks/>
            <a:stCxn id="36" idx="3"/>
            <a:endCxn id="33" idx="4"/>
          </p:cNvCxnSpPr>
          <p:nvPr/>
        </p:nvCxnSpPr>
        <p:spPr>
          <a:xfrm>
            <a:off x="2415744" y="2143691"/>
            <a:ext cx="2064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A528BEA-0BAD-4875-84EC-2E4B1CDB62CF}"/>
              </a:ext>
            </a:extLst>
          </p:cNvPr>
          <p:cNvCxnSpPr>
            <a:cxnSpLocks/>
          </p:cNvCxnSpPr>
          <p:nvPr/>
        </p:nvCxnSpPr>
        <p:spPr>
          <a:xfrm>
            <a:off x="2907046" y="1466228"/>
            <a:ext cx="420194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054F1F2A-44F2-47B5-949D-1D955060CE62}"/>
              </a:ext>
            </a:extLst>
          </p:cNvPr>
          <p:cNvSpPr/>
          <p:nvPr/>
        </p:nvSpPr>
        <p:spPr>
          <a:xfrm>
            <a:off x="3162270" y="1456258"/>
            <a:ext cx="329938" cy="311085"/>
          </a:xfrm>
          <a:prstGeom prst="ellipse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2196287-C042-48CA-900D-C7BEDE269BA6}"/>
              </a:ext>
            </a:extLst>
          </p:cNvPr>
          <p:cNvCxnSpPr>
            <a:cxnSpLocks/>
            <a:endCxn id="41" idx="4"/>
          </p:cNvCxnSpPr>
          <p:nvPr/>
        </p:nvCxnSpPr>
        <p:spPr>
          <a:xfrm flipV="1">
            <a:off x="3125465" y="1767343"/>
            <a:ext cx="201774" cy="10082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Pentagon 137">
            <a:extLst>
              <a:ext uri="{FF2B5EF4-FFF2-40B4-BE49-F238E27FC236}">
                <a16:creationId xmlns:a16="http://schemas.microsoft.com/office/drawing/2014/main" id="{11273343-83DE-4300-AC99-3ADCAFB4C8EF}"/>
              </a:ext>
            </a:extLst>
          </p:cNvPr>
          <p:cNvSpPr/>
          <p:nvPr/>
        </p:nvSpPr>
        <p:spPr>
          <a:xfrm rot="14821367" flipH="1">
            <a:off x="287969" y="37430"/>
            <a:ext cx="556181" cy="572171"/>
          </a:xfrm>
          <a:prstGeom prst="pent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09941E0A-4A90-4B21-9B1A-BF3E10AAD76E}"/>
              </a:ext>
            </a:extLst>
          </p:cNvPr>
          <p:cNvCxnSpPr>
            <a:cxnSpLocks/>
          </p:cNvCxnSpPr>
          <p:nvPr/>
        </p:nvCxnSpPr>
        <p:spPr>
          <a:xfrm flipH="1">
            <a:off x="194654" y="607370"/>
            <a:ext cx="418101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Pentagon 139">
            <a:extLst>
              <a:ext uri="{FF2B5EF4-FFF2-40B4-BE49-F238E27FC236}">
                <a16:creationId xmlns:a16="http://schemas.microsoft.com/office/drawing/2014/main" id="{742F8A67-651B-4B50-9D67-53AE7B75C9A7}"/>
              </a:ext>
            </a:extLst>
          </p:cNvPr>
          <p:cNvSpPr/>
          <p:nvPr/>
        </p:nvSpPr>
        <p:spPr>
          <a:xfrm rot="14821367" flipH="1">
            <a:off x="287968" y="896286"/>
            <a:ext cx="556181" cy="572171"/>
          </a:xfrm>
          <a:prstGeom prst="pent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991EC3FB-6477-4672-8A15-113F0C74C2BC}"/>
              </a:ext>
            </a:extLst>
          </p:cNvPr>
          <p:cNvCxnSpPr>
            <a:cxnSpLocks/>
            <a:stCxn id="140" idx="1"/>
          </p:cNvCxnSpPr>
          <p:nvPr/>
        </p:nvCxnSpPr>
        <p:spPr>
          <a:xfrm flipH="1" flipV="1">
            <a:off x="194654" y="814106"/>
            <a:ext cx="201210" cy="1387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tangle 141">
            <a:extLst>
              <a:ext uri="{FF2B5EF4-FFF2-40B4-BE49-F238E27FC236}">
                <a16:creationId xmlns:a16="http://schemas.microsoft.com/office/drawing/2014/main" id="{94904BE3-896C-4D45-8D5C-7C71B8641F1A}"/>
              </a:ext>
            </a:extLst>
          </p:cNvPr>
          <p:cNvSpPr/>
          <p:nvPr/>
        </p:nvSpPr>
        <p:spPr>
          <a:xfrm flipH="1">
            <a:off x="1101611" y="116778"/>
            <a:ext cx="603197" cy="505470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E9712E4C-D710-4E34-AA85-B8EC1B8D4D4D}"/>
              </a:ext>
            </a:extLst>
          </p:cNvPr>
          <p:cNvCxnSpPr>
            <a:cxnSpLocks/>
            <a:stCxn id="142" idx="3"/>
            <a:endCxn id="138" idx="4"/>
          </p:cNvCxnSpPr>
          <p:nvPr/>
        </p:nvCxnSpPr>
        <p:spPr>
          <a:xfrm flipH="1">
            <a:off x="896203" y="369513"/>
            <a:ext cx="2054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>
            <a:extLst>
              <a:ext uri="{FF2B5EF4-FFF2-40B4-BE49-F238E27FC236}">
                <a16:creationId xmlns:a16="http://schemas.microsoft.com/office/drawing/2014/main" id="{3F99E1CC-B56F-4154-A459-6433A4A293F7}"/>
              </a:ext>
            </a:extLst>
          </p:cNvPr>
          <p:cNvSpPr/>
          <p:nvPr/>
        </p:nvSpPr>
        <p:spPr>
          <a:xfrm flipH="1">
            <a:off x="1101609" y="975634"/>
            <a:ext cx="603197" cy="505470"/>
          </a:xfrm>
          <a:prstGeom prst="rect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64E5DD0C-F61E-4C69-936D-E888F6D080A8}"/>
              </a:ext>
            </a:extLst>
          </p:cNvPr>
          <p:cNvCxnSpPr>
            <a:cxnSpLocks/>
            <a:stCxn id="144" idx="3"/>
          </p:cNvCxnSpPr>
          <p:nvPr/>
        </p:nvCxnSpPr>
        <p:spPr>
          <a:xfrm flipH="1">
            <a:off x="896201" y="1228369"/>
            <a:ext cx="2054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Oval 145">
            <a:extLst>
              <a:ext uri="{FF2B5EF4-FFF2-40B4-BE49-F238E27FC236}">
                <a16:creationId xmlns:a16="http://schemas.microsoft.com/office/drawing/2014/main" id="{60B7E6D1-E222-448D-8AD3-E16C09B75F04}"/>
              </a:ext>
            </a:extLst>
          </p:cNvPr>
          <p:cNvSpPr/>
          <p:nvPr/>
        </p:nvSpPr>
        <p:spPr>
          <a:xfrm flipH="1">
            <a:off x="30508" y="597400"/>
            <a:ext cx="328295" cy="311085"/>
          </a:xfrm>
          <a:prstGeom prst="ellipse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Pentagon 146">
            <a:extLst>
              <a:ext uri="{FF2B5EF4-FFF2-40B4-BE49-F238E27FC236}">
                <a16:creationId xmlns:a16="http://schemas.microsoft.com/office/drawing/2014/main" id="{CF4AA061-8601-4AC3-8826-27166AB74F89}"/>
              </a:ext>
            </a:extLst>
          </p:cNvPr>
          <p:cNvSpPr/>
          <p:nvPr/>
        </p:nvSpPr>
        <p:spPr>
          <a:xfrm rot="14821367" flipH="1">
            <a:off x="287968" y="1811608"/>
            <a:ext cx="556181" cy="572171"/>
          </a:xfrm>
          <a:prstGeom prst="pent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694E615E-E3CE-4561-8ECA-09CBB504044F}"/>
              </a:ext>
            </a:extLst>
          </p:cNvPr>
          <p:cNvSpPr/>
          <p:nvPr/>
        </p:nvSpPr>
        <p:spPr>
          <a:xfrm flipH="1">
            <a:off x="1101610" y="1890956"/>
            <a:ext cx="603197" cy="50547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F7336524-7822-40F2-B745-ADF8CD76FB26}"/>
              </a:ext>
            </a:extLst>
          </p:cNvPr>
          <p:cNvCxnSpPr>
            <a:cxnSpLocks/>
            <a:stCxn id="149" idx="3"/>
            <a:endCxn id="147" idx="4"/>
          </p:cNvCxnSpPr>
          <p:nvPr/>
        </p:nvCxnSpPr>
        <p:spPr>
          <a:xfrm flipH="1">
            <a:off x="896202" y="2143691"/>
            <a:ext cx="2054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43DC8061-6D2B-45B0-A29A-720A520BB55F}"/>
              </a:ext>
            </a:extLst>
          </p:cNvPr>
          <p:cNvCxnSpPr>
            <a:cxnSpLocks/>
          </p:cNvCxnSpPr>
          <p:nvPr/>
        </p:nvCxnSpPr>
        <p:spPr>
          <a:xfrm flipH="1">
            <a:off x="194653" y="1466228"/>
            <a:ext cx="418101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Oval 151">
            <a:extLst>
              <a:ext uri="{FF2B5EF4-FFF2-40B4-BE49-F238E27FC236}">
                <a16:creationId xmlns:a16="http://schemas.microsoft.com/office/drawing/2014/main" id="{3C65799C-5BD4-4289-9852-40192F233073}"/>
              </a:ext>
            </a:extLst>
          </p:cNvPr>
          <p:cNvSpPr/>
          <p:nvPr/>
        </p:nvSpPr>
        <p:spPr>
          <a:xfrm flipH="1">
            <a:off x="30507" y="1456258"/>
            <a:ext cx="328295" cy="311085"/>
          </a:xfrm>
          <a:prstGeom prst="ellipse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3979EACB-DB60-41CA-A554-5B279A4EA781}"/>
              </a:ext>
            </a:extLst>
          </p:cNvPr>
          <p:cNvCxnSpPr>
            <a:cxnSpLocks/>
            <a:endCxn id="152" idx="4"/>
          </p:cNvCxnSpPr>
          <p:nvPr/>
        </p:nvCxnSpPr>
        <p:spPr>
          <a:xfrm flipH="1" flipV="1">
            <a:off x="194654" y="1767343"/>
            <a:ext cx="200769" cy="10082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CB40B262-16BC-436B-AA0E-CA156A29CC3E}"/>
              </a:ext>
            </a:extLst>
          </p:cNvPr>
          <p:cNvGrpSpPr/>
          <p:nvPr/>
        </p:nvGrpSpPr>
        <p:grpSpPr>
          <a:xfrm>
            <a:off x="0" y="2726619"/>
            <a:ext cx="7244518" cy="4663199"/>
            <a:chOff x="0" y="2726619"/>
            <a:chExt cx="7244518" cy="4663199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2AC26FE-E553-4E61-872A-08E5597B6400}"/>
                </a:ext>
              </a:extLst>
            </p:cNvPr>
            <p:cNvCxnSpPr>
              <a:cxnSpLocks/>
            </p:cNvCxnSpPr>
            <p:nvPr/>
          </p:nvCxnSpPr>
          <p:spPr>
            <a:xfrm>
              <a:off x="6560321" y="3145723"/>
              <a:ext cx="420194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5A87F505-ADF6-48F2-8C10-4FA6BB94250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78298" y="3352459"/>
              <a:ext cx="202217" cy="1387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9EA7BE4E-E1EE-45DF-A6A2-E10CB51F09DB}"/>
                </a:ext>
              </a:extLst>
            </p:cNvPr>
            <p:cNvSpPr/>
            <p:nvPr/>
          </p:nvSpPr>
          <p:spPr>
            <a:xfrm>
              <a:off x="6815545" y="3135753"/>
              <a:ext cx="329938" cy="311085"/>
            </a:xfrm>
            <a:prstGeom prst="ellipse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Pentagon 44">
              <a:extLst>
                <a:ext uri="{FF2B5EF4-FFF2-40B4-BE49-F238E27FC236}">
                  <a16:creationId xmlns:a16="http://schemas.microsoft.com/office/drawing/2014/main" id="{1335573E-7350-4CA8-A6AF-2AAD3A11F9FA}"/>
                </a:ext>
              </a:extLst>
            </p:cNvPr>
            <p:cNvSpPr/>
            <p:nvPr/>
          </p:nvSpPr>
          <p:spPr>
            <a:xfrm rot="6778633">
              <a:off x="6329159" y="3441885"/>
              <a:ext cx="556181" cy="575035"/>
            </a:xfrm>
            <a:prstGeom prst="pentagon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BCD7A81D-6A83-45BE-B583-651AA01747AD}"/>
                </a:ext>
              </a:extLst>
            </p:cNvPr>
            <p:cNvCxnSpPr>
              <a:cxnSpLocks/>
            </p:cNvCxnSpPr>
            <p:nvPr/>
          </p:nvCxnSpPr>
          <p:spPr>
            <a:xfrm>
              <a:off x="6560319" y="4013257"/>
              <a:ext cx="420194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Pentagon 46">
              <a:extLst>
                <a:ext uri="{FF2B5EF4-FFF2-40B4-BE49-F238E27FC236}">
                  <a16:creationId xmlns:a16="http://schemas.microsoft.com/office/drawing/2014/main" id="{A67C395D-DC23-4B5C-B6CF-161B82E8A998}"/>
                </a:ext>
              </a:extLst>
            </p:cNvPr>
            <p:cNvSpPr/>
            <p:nvPr/>
          </p:nvSpPr>
          <p:spPr>
            <a:xfrm rot="6778633">
              <a:off x="6329160" y="4300741"/>
              <a:ext cx="556181" cy="575035"/>
            </a:xfrm>
            <a:prstGeom prst="pentagon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0E64F4E1-7B43-4641-B4E2-31424748B3F6}"/>
                </a:ext>
              </a:extLst>
            </p:cNvPr>
            <p:cNvCxnSpPr>
              <a:cxnSpLocks/>
              <a:stCxn id="47" idx="1"/>
            </p:cNvCxnSpPr>
            <p:nvPr/>
          </p:nvCxnSpPr>
          <p:spPr>
            <a:xfrm flipV="1">
              <a:off x="6778296" y="4219993"/>
              <a:ext cx="202217" cy="1387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41DB6F3-267B-4DEB-B46D-7C60297AB258}"/>
                </a:ext>
              </a:extLst>
            </p:cNvPr>
            <p:cNvSpPr/>
            <p:nvPr/>
          </p:nvSpPr>
          <p:spPr>
            <a:xfrm>
              <a:off x="5462801" y="3522665"/>
              <a:ext cx="606216" cy="505470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597664AC-4B01-427F-8A8C-D5D5531CAA9C}"/>
                </a:ext>
              </a:extLst>
            </p:cNvPr>
            <p:cNvCxnSpPr>
              <a:cxnSpLocks/>
              <a:stCxn id="49" idx="3"/>
              <a:endCxn id="45" idx="4"/>
            </p:cNvCxnSpPr>
            <p:nvPr/>
          </p:nvCxnSpPr>
          <p:spPr>
            <a:xfrm>
              <a:off x="6069017" y="3775400"/>
              <a:ext cx="20643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FDDBA410-92D3-40F5-B921-AC130CDF90F6}"/>
                </a:ext>
              </a:extLst>
            </p:cNvPr>
            <p:cNvSpPr/>
            <p:nvPr/>
          </p:nvSpPr>
          <p:spPr>
            <a:xfrm>
              <a:off x="5462803" y="4381521"/>
              <a:ext cx="606216" cy="505470"/>
            </a:xfrm>
            <a:prstGeom prst="rect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AB220E29-32FF-4F94-AA4F-356509AAB11E}"/>
                </a:ext>
              </a:extLst>
            </p:cNvPr>
            <p:cNvCxnSpPr>
              <a:cxnSpLocks/>
              <a:stCxn id="51" idx="3"/>
            </p:cNvCxnSpPr>
            <p:nvPr/>
          </p:nvCxnSpPr>
          <p:spPr>
            <a:xfrm>
              <a:off x="6069019" y="4634256"/>
              <a:ext cx="20643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07024AA6-3AAB-4DF1-BB1E-D28DFD5F0920}"/>
                </a:ext>
              </a:extLst>
            </p:cNvPr>
            <p:cNvSpPr/>
            <p:nvPr/>
          </p:nvSpPr>
          <p:spPr>
            <a:xfrm>
              <a:off x="6815543" y="4003287"/>
              <a:ext cx="329938" cy="311085"/>
            </a:xfrm>
            <a:prstGeom prst="ellipse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Pentagon 53">
              <a:extLst>
                <a:ext uri="{FF2B5EF4-FFF2-40B4-BE49-F238E27FC236}">
                  <a16:creationId xmlns:a16="http://schemas.microsoft.com/office/drawing/2014/main" id="{77420624-6ED2-496F-A302-513A949B00B5}"/>
                </a:ext>
              </a:extLst>
            </p:cNvPr>
            <p:cNvSpPr/>
            <p:nvPr/>
          </p:nvSpPr>
          <p:spPr>
            <a:xfrm rot="6778633">
              <a:off x="6329160" y="5216063"/>
              <a:ext cx="556181" cy="575035"/>
            </a:xfrm>
            <a:prstGeom prst="pentagon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8550D379-2676-4D31-B9F8-DD6AF25CD5A6}"/>
                </a:ext>
              </a:extLst>
            </p:cNvPr>
            <p:cNvCxnSpPr>
              <a:cxnSpLocks/>
            </p:cNvCxnSpPr>
            <p:nvPr/>
          </p:nvCxnSpPr>
          <p:spPr>
            <a:xfrm>
              <a:off x="6560320" y="5787435"/>
              <a:ext cx="420194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6B96D23B-25B1-4EB7-A13A-FB1A856083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78297" y="5994171"/>
              <a:ext cx="202217" cy="1387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05A6D0E0-C39C-4800-B001-2D2F1EA76E38}"/>
                </a:ext>
              </a:extLst>
            </p:cNvPr>
            <p:cNvSpPr/>
            <p:nvPr/>
          </p:nvSpPr>
          <p:spPr>
            <a:xfrm>
              <a:off x="5462802" y="5296843"/>
              <a:ext cx="606216" cy="505470"/>
            </a:xfrm>
            <a:prstGeom prst="rect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48678163-9D7F-4B26-B887-3E30024D04FB}"/>
                </a:ext>
              </a:extLst>
            </p:cNvPr>
            <p:cNvCxnSpPr>
              <a:cxnSpLocks/>
              <a:stCxn id="57" idx="3"/>
              <a:endCxn id="54" idx="4"/>
            </p:cNvCxnSpPr>
            <p:nvPr/>
          </p:nvCxnSpPr>
          <p:spPr>
            <a:xfrm>
              <a:off x="6069018" y="5549578"/>
              <a:ext cx="20643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866D9282-16EF-4260-B8D6-E1390B50A795}"/>
                </a:ext>
              </a:extLst>
            </p:cNvPr>
            <p:cNvSpPr/>
            <p:nvPr/>
          </p:nvSpPr>
          <p:spPr>
            <a:xfrm>
              <a:off x="6815544" y="5777465"/>
              <a:ext cx="329938" cy="311085"/>
            </a:xfrm>
            <a:prstGeom prst="ellipse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2F2196AE-4273-46AF-A7B3-4CF89BD4DFB1}"/>
                </a:ext>
              </a:extLst>
            </p:cNvPr>
            <p:cNvCxnSpPr>
              <a:cxnSpLocks/>
            </p:cNvCxnSpPr>
            <p:nvPr/>
          </p:nvCxnSpPr>
          <p:spPr>
            <a:xfrm>
              <a:off x="6560320" y="4872115"/>
              <a:ext cx="420194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AAAB0BAA-CC7C-40F5-B6D7-188704CDA5C4}"/>
                </a:ext>
              </a:extLst>
            </p:cNvPr>
            <p:cNvSpPr/>
            <p:nvPr/>
          </p:nvSpPr>
          <p:spPr>
            <a:xfrm>
              <a:off x="6815544" y="4862145"/>
              <a:ext cx="329938" cy="311085"/>
            </a:xfrm>
            <a:prstGeom prst="ellipse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24392A8-01F4-4051-B0FD-6A6D59E43812}"/>
                </a:ext>
              </a:extLst>
            </p:cNvPr>
            <p:cNvCxnSpPr>
              <a:cxnSpLocks/>
              <a:endCxn id="61" idx="4"/>
            </p:cNvCxnSpPr>
            <p:nvPr/>
          </p:nvCxnSpPr>
          <p:spPr>
            <a:xfrm flipV="1">
              <a:off x="6778739" y="5173230"/>
              <a:ext cx="201774" cy="10082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Pentagon 62">
              <a:extLst>
                <a:ext uri="{FF2B5EF4-FFF2-40B4-BE49-F238E27FC236}">
                  <a16:creationId xmlns:a16="http://schemas.microsoft.com/office/drawing/2014/main" id="{361152B6-1156-45DC-896A-6AABE5DD0FB0}"/>
                </a:ext>
              </a:extLst>
            </p:cNvPr>
            <p:cNvSpPr/>
            <p:nvPr/>
          </p:nvSpPr>
          <p:spPr>
            <a:xfrm rot="6778633">
              <a:off x="6329159" y="6077978"/>
              <a:ext cx="556181" cy="575035"/>
            </a:xfrm>
            <a:prstGeom prst="pentagon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ADFC699-F878-42F7-B82C-56C89D5F03F4}"/>
                </a:ext>
              </a:extLst>
            </p:cNvPr>
            <p:cNvSpPr/>
            <p:nvPr/>
          </p:nvSpPr>
          <p:spPr>
            <a:xfrm>
              <a:off x="5462801" y="6158758"/>
              <a:ext cx="606216" cy="505470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C5B9F24A-C792-43C6-904C-B8B6DF675C28}"/>
                </a:ext>
              </a:extLst>
            </p:cNvPr>
            <p:cNvCxnSpPr>
              <a:cxnSpLocks/>
              <a:stCxn id="64" idx="3"/>
              <a:endCxn id="63" idx="4"/>
            </p:cNvCxnSpPr>
            <p:nvPr/>
          </p:nvCxnSpPr>
          <p:spPr>
            <a:xfrm>
              <a:off x="6069017" y="6411493"/>
              <a:ext cx="20643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C67F3525-9F7D-464D-83DB-975965A4F90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25035" y="4010900"/>
              <a:ext cx="418101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Pentagon 68">
              <a:extLst>
                <a:ext uri="{FF2B5EF4-FFF2-40B4-BE49-F238E27FC236}">
                  <a16:creationId xmlns:a16="http://schemas.microsoft.com/office/drawing/2014/main" id="{877E396E-C3EE-45E4-8786-7EA012E92984}"/>
                </a:ext>
              </a:extLst>
            </p:cNvPr>
            <p:cNvSpPr/>
            <p:nvPr/>
          </p:nvSpPr>
          <p:spPr>
            <a:xfrm rot="14821367" flipH="1">
              <a:off x="3918349" y="4299816"/>
              <a:ext cx="556181" cy="572171"/>
            </a:xfrm>
            <a:prstGeom prst="pentagon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2CEFBE1D-1310-4372-A853-FDE169DA416C}"/>
                </a:ext>
              </a:extLst>
            </p:cNvPr>
            <p:cNvCxnSpPr>
              <a:cxnSpLocks/>
              <a:stCxn id="69" idx="1"/>
            </p:cNvCxnSpPr>
            <p:nvPr/>
          </p:nvCxnSpPr>
          <p:spPr>
            <a:xfrm flipH="1" flipV="1">
              <a:off x="3825035" y="4217636"/>
              <a:ext cx="201210" cy="1387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E5B41754-04E4-4F7D-8DB7-05D339140985}"/>
                </a:ext>
              </a:extLst>
            </p:cNvPr>
            <p:cNvSpPr/>
            <p:nvPr/>
          </p:nvSpPr>
          <p:spPr>
            <a:xfrm flipH="1">
              <a:off x="4731990" y="4379164"/>
              <a:ext cx="603197" cy="505470"/>
            </a:xfrm>
            <a:prstGeom prst="rect">
              <a:avLst/>
            </a:prstGeom>
            <a:solidFill>
              <a:srgbClr val="7030A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8E2F2D53-FF74-4CFB-8A64-D0CA23525867}"/>
                </a:ext>
              </a:extLst>
            </p:cNvPr>
            <p:cNvCxnSpPr>
              <a:cxnSpLocks/>
              <a:stCxn id="73" idx="3"/>
            </p:cNvCxnSpPr>
            <p:nvPr/>
          </p:nvCxnSpPr>
          <p:spPr>
            <a:xfrm flipH="1">
              <a:off x="4526582" y="4631899"/>
              <a:ext cx="2054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46900261-8DB8-4697-B6A6-A9CD70404FE9}"/>
                </a:ext>
              </a:extLst>
            </p:cNvPr>
            <p:cNvSpPr/>
            <p:nvPr/>
          </p:nvSpPr>
          <p:spPr>
            <a:xfrm flipH="1">
              <a:off x="3660889" y="4000930"/>
              <a:ext cx="328295" cy="311085"/>
            </a:xfrm>
            <a:prstGeom prst="ellipse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Pentagon 75">
              <a:extLst>
                <a:ext uri="{FF2B5EF4-FFF2-40B4-BE49-F238E27FC236}">
                  <a16:creationId xmlns:a16="http://schemas.microsoft.com/office/drawing/2014/main" id="{ED8EF1AB-7832-40FB-80A9-8B0633CC07FE}"/>
                </a:ext>
              </a:extLst>
            </p:cNvPr>
            <p:cNvSpPr/>
            <p:nvPr/>
          </p:nvSpPr>
          <p:spPr>
            <a:xfrm rot="14821367" flipH="1">
              <a:off x="3918349" y="5215138"/>
              <a:ext cx="556181" cy="572171"/>
            </a:xfrm>
            <a:prstGeom prst="pentagon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53B7D97-24A2-4D8E-BE2F-CDCD5C093EB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25034" y="5785078"/>
              <a:ext cx="418101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95CF0372-2D4F-4961-A39A-57BAE89E444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825034" y="5991814"/>
              <a:ext cx="201210" cy="1387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E42F7CDC-7938-4B12-B70E-A0C7476A6EDD}"/>
                </a:ext>
              </a:extLst>
            </p:cNvPr>
            <p:cNvSpPr/>
            <p:nvPr/>
          </p:nvSpPr>
          <p:spPr>
            <a:xfrm flipH="1">
              <a:off x="4731991" y="5294486"/>
              <a:ext cx="603197" cy="505470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E69D28C9-14C9-44C2-878B-F61C23904C02}"/>
                </a:ext>
              </a:extLst>
            </p:cNvPr>
            <p:cNvCxnSpPr>
              <a:cxnSpLocks/>
              <a:stCxn id="79" idx="3"/>
              <a:endCxn id="76" idx="4"/>
            </p:cNvCxnSpPr>
            <p:nvPr/>
          </p:nvCxnSpPr>
          <p:spPr>
            <a:xfrm flipH="1">
              <a:off x="4526583" y="5547221"/>
              <a:ext cx="2054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8AB7A8BB-8084-49BC-8EEB-F73CA4B6F9B7}"/>
                </a:ext>
              </a:extLst>
            </p:cNvPr>
            <p:cNvSpPr/>
            <p:nvPr/>
          </p:nvSpPr>
          <p:spPr>
            <a:xfrm flipH="1">
              <a:off x="3660888" y="5775108"/>
              <a:ext cx="328295" cy="311085"/>
            </a:xfrm>
            <a:prstGeom prst="ellipse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3137C969-B564-4A10-972B-8AB43F86E99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25034" y="4869758"/>
              <a:ext cx="418101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7BCD136B-B293-4F3B-A4D0-17EF68DBC842}"/>
                </a:ext>
              </a:extLst>
            </p:cNvPr>
            <p:cNvSpPr/>
            <p:nvPr/>
          </p:nvSpPr>
          <p:spPr>
            <a:xfrm flipH="1">
              <a:off x="3660888" y="4859788"/>
              <a:ext cx="328295" cy="311085"/>
            </a:xfrm>
            <a:prstGeom prst="ellipse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7B216689-7279-47B4-8A2E-85A69892D8D9}"/>
                </a:ext>
              </a:extLst>
            </p:cNvPr>
            <p:cNvCxnSpPr>
              <a:cxnSpLocks/>
              <a:endCxn id="83" idx="4"/>
            </p:cNvCxnSpPr>
            <p:nvPr/>
          </p:nvCxnSpPr>
          <p:spPr>
            <a:xfrm flipH="1" flipV="1">
              <a:off x="3825035" y="5170873"/>
              <a:ext cx="200769" cy="10082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Pentagon 84">
              <a:extLst>
                <a:ext uri="{FF2B5EF4-FFF2-40B4-BE49-F238E27FC236}">
                  <a16:creationId xmlns:a16="http://schemas.microsoft.com/office/drawing/2014/main" id="{2BBDC082-B2E7-483E-B2DB-9FBC840F38EB}"/>
                </a:ext>
              </a:extLst>
            </p:cNvPr>
            <p:cNvSpPr/>
            <p:nvPr/>
          </p:nvSpPr>
          <p:spPr>
            <a:xfrm rot="14821367" flipH="1">
              <a:off x="3918350" y="6077053"/>
              <a:ext cx="556181" cy="572171"/>
            </a:xfrm>
            <a:prstGeom prst="pentagon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E57AE852-ECE2-4306-8B52-DDE1BEA5ACC7}"/>
                </a:ext>
              </a:extLst>
            </p:cNvPr>
            <p:cNvSpPr/>
            <p:nvPr/>
          </p:nvSpPr>
          <p:spPr>
            <a:xfrm flipH="1">
              <a:off x="4731992" y="6156401"/>
              <a:ext cx="603197" cy="505470"/>
            </a:xfrm>
            <a:prstGeom prst="rect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3EBF2E65-4B66-458E-88D5-CE17E3DC54D4}"/>
                </a:ext>
              </a:extLst>
            </p:cNvPr>
            <p:cNvCxnSpPr>
              <a:cxnSpLocks/>
              <a:stCxn id="86" idx="3"/>
              <a:endCxn id="85" idx="4"/>
            </p:cNvCxnSpPr>
            <p:nvPr/>
          </p:nvCxnSpPr>
          <p:spPr>
            <a:xfrm flipH="1">
              <a:off x="4526584" y="6409136"/>
              <a:ext cx="2054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ED6C2B83-6380-43F9-B280-55E1BEBBA022}"/>
                </a:ext>
              </a:extLst>
            </p:cNvPr>
            <p:cNvCxnSpPr>
              <a:cxnSpLocks/>
            </p:cNvCxnSpPr>
            <p:nvPr/>
          </p:nvCxnSpPr>
          <p:spPr>
            <a:xfrm>
              <a:off x="2984902" y="4037245"/>
              <a:ext cx="420194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Pentagon 94">
              <a:extLst>
                <a:ext uri="{FF2B5EF4-FFF2-40B4-BE49-F238E27FC236}">
                  <a16:creationId xmlns:a16="http://schemas.microsoft.com/office/drawing/2014/main" id="{F5579A57-350E-42F4-9756-D0492FE911D1}"/>
                </a:ext>
              </a:extLst>
            </p:cNvPr>
            <p:cNvSpPr/>
            <p:nvPr/>
          </p:nvSpPr>
          <p:spPr>
            <a:xfrm rot="6778633">
              <a:off x="2753743" y="4324729"/>
              <a:ext cx="556181" cy="575035"/>
            </a:xfrm>
            <a:prstGeom prst="pentagon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3E4C006F-5B8A-4636-9532-DDAB0E7ED7D7}"/>
                </a:ext>
              </a:extLst>
            </p:cNvPr>
            <p:cNvCxnSpPr>
              <a:cxnSpLocks/>
              <a:stCxn id="95" idx="1"/>
            </p:cNvCxnSpPr>
            <p:nvPr/>
          </p:nvCxnSpPr>
          <p:spPr>
            <a:xfrm flipV="1">
              <a:off x="3202879" y="4243981"/>
              <a:ext cx="202217" cy="1387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CD53BFF0-2C18-485D-9D49-829D57F057C9}"/>
                </a:ext>
              </a:extLst>
            </p:cNvPr>
            <p:cNvSpPr/>
            <p:nvPr/>
          </p:nvSpPr>
          <p:spPr>
            <a:xfrm>
              <a:off x="1887386" y="4405509"/>
              <a:ext cx="606216" cy="505470"/>
            </a:xfrm>
            <a:prstGeom prst="rect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9DE7AEAF-7AC7-4FB3-9AEA-3D2FC3A7D7A4}"/>
                </a:ext>
              </a:extLst>
            </p:cNvPr>
            <p:cNvCxnSpPr>
              <a:cxnSpLocks/>
              <a:stCxn id="99" idx="3"/>
            </p:cNvCxnSpPr>
            <p:nvPr/>
          </p:nvCxnSpPr>
          <p:spPr>
            <a:xfrm>
              <a:off x="2493602" y="4658244"/>
              <a:ext cx="20643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68165105-9A75-4DC3-8EEC-59D33368EF18}"/>
                </a:ext>
              </a:extLst>
            </p:cNvPr>
            <p:cNvSpPr/>
            <p:nvPr/>
          </p:nvSpPr>
          <p:spPr>
            <a:xfrm>
              <a:off x="3240126" y="4027275"/>
              <a:ext cx="329938" cy="311085"/>
            </a:xfrm>
            <a:prstGeom prst="ellipse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Pentagon 101">
              <a:extLst>
                <a:ext uri="{FF2B5EF4-FFF2-40B4-BE49-F238E27FC236}">
                  <a16:creationId xmlns:a16="http://schemas.microsoft.com/office/drawing/2014/main" id="{AF53F6C9-0A5F-4549-8985-5A5F87E6FB5D}"/>
                </a:ext>
              </a:extLst>
            </p:cNvPr>
            <p:cNvSpPr/>
            <p:nvPr/>
          </p:nvSpPr>
          <p:spPr>
            <a:xfrm rot="6778633">
              <a:off x="2753743" y="5240051"/>
              <a:ext cx="556181" cy="575035"/>
            </a:xfrm>
            <a:prstGeom prst="pentagon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3" name="Straight Connector 102">
              <a:extLst>
                <a:ext uri="{FF2B5EF4-FFF2-40B4-BE49-F238E27FC236}">
                  <a16:creationId xmlns:a16="http://schemas.microsoft.com/office/drawing/2014/main" id="{8C9DE77B-21DB-41CD-A79E-7512DC4BA24A}"/>
                </a:ext>
              </a:extLst>
            </p:cNvPr>
            <p:cNvCxnSpPr>
              <a:cxnSpLocks/>
            </p:cNvCxnSpPr>
            <p:nvPr/>
          </p:nvCxnSpPr>
          <p:spPr>
            <a:xfrm>
              <a:off x="2984903" y="5811423"/>
              <a:ext cx="420194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309260BC-15A7-4D55-9CE6-37B139AA1E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02880" y="6018159"/>
              <a:ext cx="202217" cy="1387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DA1506AC-5828-4FD5-9960-AE3C72936E18}"/>
                </a:ext>
              </a:extLst>
            </p:cNvPr>
            <p:cNvSpPr/>
            <p:nvPr/>
          </p:nvSpPr>
          <p:spPr>
            <a:xfrm>
              <a:off x="1887385" y="5320831"/>
              <a:ext cx="606216" cy="505470"/>
            </a:xfrm>
            <a:prstGeom prst="rect">
              <a:avLst/>
            </a:prstGeom>
            <a:solidFill>
              <a:srgbClr val="7030A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187D2834-CA30-48F2-A67D-4D24919FC718}"/>
                </a:ext>
              </a:extLst>
            </p:cNvPr>
            <p:cNvCxnSpPr>
              <a:cxnSpLocks/>
              <a:stCxn id="105" idx="3"/>
              <a:endCxn id="102" idx="4"/>
            </p:cNvCxnSpPr>
            <p:nvPr/>
          </p:nvCxnSpPr>
          <p:spPr>
            <a:xfrm>
              <a:off x="2493601" y="5573566"/>
              <a:ext cx="20643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A3167B6D-EAB0-4D84-9B77-099E252AC60A}"/>
                </a:ext>
              </a:extLst>
            </p:cNvPr>
            <p:cNvSpPr/>
            <p:nvPr/>
          </p:nvSpPr>
          <p:spPr>
            <a:xfrm>
              <a:off x="3240127" y="5801453"/>
              <a:ext cx="329938" cy="311085"/>
            </a:xfrm>
            <a:prstGeom prst="ellipse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C6EF7DCE-F234-4812-A15D-8729C01FF89B}"/>
                </a:ext>
              </a:extLst>
            </p:cNvPr>
            <p:cNvCxnSpPr>
              <a:cxnSpLocks/>
            </p:cNvCxnSpPr>
            <p:nvPr/>
          </p:nvCxnSpPr>
          <p:spPr>
            <a:xfrm>
              <a:off x="2984903" y="4896103"/>
              <a:ext cx="420194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32208BE7-CB24-4F19-B0AC-27902BFFD1B3}"/>
                </a:ext>
              </a:extLst>
            </p:cNvPr>
            <p:cNvSpPr/>
            <p:nvPr/>
          </p:nvSpPr>
          <p:spPr>
            <a:xfrm>
              <a:off x="3240127" y="4886133"/>
              <a:ext cx="329938" cy="311085"/>
            </a:xfrm>
            <a:prstGeom prst="ellipse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0BC7BEE9-1E69-47E3-91B4-B73E3ADB67D6}"/>
                </a:ext>
              </a:extLst>
            </p:cNvPr>
            <p:cNvCxnSpPr>
              <a:cxnSpLocks/>
              <a:endCxn id="109" idx="4"/>
            </p:cNvCxnSpPr>
            <p:nvPr/>
          </p:nvCxnSpPr>
          <p:spPr>
            <a:xfrm flipV="1">
              <a:off x="3203322" y="5197218"/>
              <a:ext cx="201774" cy="10082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Pentagon 110">
              <a:extLst>
                <a:ext uri="{FF2B5EF4-FFF2-40B4-BE49-F238E27FC236}">
                  <a16:creationId xmlns:a16="http://schemas.microsoft.com/office/drawing/2014/main" id="{C65C13A4-0E9B-44C6-9CDF-2E5EB9D42CAB}"/>
                </a:ext>
              </a:extLst>
            </p:cNvPr>
            <p:cNvSpPr/>
            <p:nvPr/>
          </p:nvSpPr>
          <p:spPr>
            <a:xfrm rot="6778633">
              <a:off x="2753742" y="6101966"/>
              <a:ext cx="556181" cy="575035"/>
            </a:xfrm>
            <a:prstGeom prst="pentagon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DF3DF120-F837-4039-BA63-FB6F0326A2EF}"/>
                </a:ext>
              </a:extLst>
            </p:cNvPr>
            <p:cNvSpPr/>
            <p:nvPr/>
          </p:nvSpPr>
          <p:spPr>
            <a:xfrm>
              <a:off x="1887384" y="6182746"/>
              <a:ext cx="606216" cy="505470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5EF81009-6B4C-450D-B049-50727B5E9422}"/>
                </a:ext>
              </a:extLst>
            </p:cNvPr>
            <p:cNvCxnSpPr>
              <a:cxnSpLocks/>
              <a:stCxn id="112" idx="3"/>
              <a:endCxn id="111" idx="4"/>
            </p:cNvCxnSpPr>
            <p:nvPr/>
          </p:nvCxnSpPr>
          <p:spPr>
            <a:xfrm>
              <a:off x="2493600" y="6435481"/>
              <a:ext cx="20643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580DCD22-4F7A-46B5-9F15-C0D563DD5E7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49616" y="3374090"/>
              <a:ext cx="201210" cy="1387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Pentagon 115">
              <a:extLst>
                <a:ext uri="{FF2B5EF4-FFF2-40B4-BE49-F238E27FC236}">
                  <a16:creationId xmlns:a16="http://schemas.microsoft.com/office/drawing/2014/main" id="{B71D8031-47B9-42F5-8E1C-BF461CA4F07F}"/>
                </a:ext>
              </a:extLst>
            </p:cNvPr>
            <p:cNvSpPr/>
            <p:nvPr/>
          </p:nvSpPr>
          <p:spPr>
            <a:xfrm rot="14821367" flipH="1">
              <a:off x="342933" y="3464948"/>
              <a:ext cx="556181" cy="572171"/>
            </a:xfrm>
            <a:prstGeom prst="pentagon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6280F570-0CD9-4B3A-A07E-736BF23625A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9618" y="4034888"/>
              <a:ext cx="418101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Pentagon 117">
              <a:extLst>
                <a:ext uri="{FF2B5EF4-FFF2-40B4-BE49-F238E27FC236}">
                  <a16:creationId xmlns:a16="http://schemas.microsoft.com/office/drawing/2014/main" id="{CD974714-D88C-46E8-99AC-FF3A6CBB4066}"/>
                </a:ext>
              </a:extLst>
            </p:cNvPr>
            <p:cNvSpPr/>
            <p:nvPr/>
          </p:nvSpPr>
          <p:spPr>
            <a:xfrm rot="14821367" flipH="1">
              <a:off x="342932" y="4323804"/>
              <a:ext cx="556181" cy="572171"/>
            </a:xfrm>
            <a:prstGeom prst="pentagon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7B25A380-C025-4C5B-93C5-1CB0E0EBBB1B}"/>
                </a:ext>
              </a:extLst>
            </p:cNvPr>
            <p:cNvCxnSpPr>
              <a:cxnSpLocks/>
              <a:stCxn id="118" idx="1"/>
            </p:cNvCxnSpPr>
            <p:nvPr/>
          </p:nvCxnSpPr>
          <p:spPr>
            <a:xfrm flipH="1" flipV="1">
              <a:off x="249618" y="4241624"/>
              <a:ext cx="201210" cy="1387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8CB1AA99-964E-4BE5-99B5-52C61A0B5094}"/>
                </a:ext>
              </a:extLst>
            </p:cNvPr>
            <p:cNvSpPr/>
            <p:nvPr/>
          </p:nvSpPr>
          <p:spPr>
            <a:xfrm flipH="1">
              <a:off x="1156575" y="3544296"/>
              <a:ext cx="603197" cy="505470"/>
            </a:xfrm>
            <a:prstGeom prst="rect">
              <a:avLst/>
            </a:prstGeom>
            <a:solidFill>
              <a:srgbClr val="7030A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ACAA7629-D6FC-4213-AD93-DAEE987D22CA}"/>
                </a:ext>
              </a:extLst>
            </p:cNvPr>
            <p:cNvCxnSpPr>
              <a:cxnSpLocks/>
              <a:stCxn id="120" idx="3"/>
              <a:endCxn id="116" idx="4"/>
            </p:cNvCxnSpPr>
            <p:nvPr/>
          </p:nvCxnSpPr>
          <p:spPr>
            <a:xfrm flipH="1">
              <a:off x="951167" y="3797031"/>
              <a:ext cx="2054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30D8A703-A4C1-4A18-BBE4-D1863559FC51}"/>
                </a:ext>
              </a:extLst>
            </p:cNvPr>
            <p:cNvSpPr/>
            <p:nvPr/>
          </p:nvSpPr>
          <p:spPr>
            <a:xfrm flipH="1">
              <a:off x="1156573" y="4403152"/>
              <a:ext cx="603197" cy="505470"/>
            </a:xfrm>
            <a:prstGeom prst="rect">
              <a:avLst/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C23E9054-AF79-4BB9-9CD1-549DF9EDCA5F}"/>
                </a:ext>
              </a:extLst>
            </p:cNvPr>
            <p:cNvCxnSpPr>
              <a:cxnSpLocks/>
              <a:stCxn id="122" idx="3"/>
            </p:cNvCxnSpPr>
            <p:nvPr/>
          </p:nvCxnSpPr>
          <p:spPr>
            <a:xfrm flipH="1">
              <a:off x="951165" y="4655887"/>
              <a:ext cx="2054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6782DC4C-A2B2-41D4-B041-FFBCFC1D236C}"/>
                </a:ext>
              </a:extLst>
            </p:cNvPr>
            <p:cNvSpPr/>
            <p:nvPr/>
          </p:nvSpPr>
          <p:spPr>
            <a:xfrm flipH="1">
              <a:off x="85472" y="4024918"/>
              <a:ext cx="328295" cy="311085"/>
            </a:xfrm>
            <a:prstGeom prst="ellipse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5" name="Pentagon 124">
              <a:extLst>
                <a:ext uri="{FF2B5EF4-FFF2-40B4-BE49-F238E27FC236}">
                  <a16:creationId xmlns:a16="http://schemas.microsoft.com/office/drawing/2014/main" id="{AEEED557-9CAF-4CB9-BDC0-7569D3859D42}"/>
                </a:ext>
              </a:extLst>
            </p:cNvPr>
            <p:cNvSpPr/>
            <p:nvPr/>
          </p:nvSpPr>
          <p:spPr>
            <a:xfrm rot="14821367" flipH="1">
              <a:off x="342932" y="5239126"/>
              <a:ext cx="556181" cy="572171"/>
            </a:xfrm>
            <a:prstGeom prst="pentagon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F79EA6DE-2754-4A00-BF1D-EFA52D04C0D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9617" y="5809066"/>
              <a:ext cx="418101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7F1362BA-6EB3-4008-83CD-A9C29FE18BE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49617" y="6015802"/>
              <a:ext cx="201210" cy="13873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EBFDF69E-483D-4AF2-A9A2-9B39C3F757E7}"/>
                </a:ext>
              </a:extLst>
            </p:cNvPr>
            <p:cNvSpPr/>
            <p:nvPr/>
          </p:nvSpPr>
          <p:spPr>
            <a:xfrm flipH="1">
              <a:off x="1156574" y="5318474"/>
              <a:ext cx="603197" cy="505470"/>
            </a:xfrm>
            <a:prstGeom prst="rect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60CE344B-FF92-4269-85D3-ECFB2A650091}"/>
                </a:ext>
              </a:extLst>
            </p:cNvPr>
            <p:cNvCxnSpPr>
              <a:cxnSpLocks/>
              <a:stCxn id="128" idx="3"/>
              <a:endCxn id="125" idx="4"/>
            </p:cNvCxnSpPr>
            <p:nvPr/>
          </p:nvCxnSpPr>
          <p:spPr>
            <a:xfrm flipH="1">
              <a:off x="951166" y="5571209"/>
              <a:ext cx="2054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F732BDEA-B4C3-4744-BF7F-3E1141382362}"/>
                </a:ext>
              </a:extLst>
            </p:cNvPr>
            <p:cNvSpPr/>
            <p:nvPr/>
          </p:nvSpPr>
          <p:spPr>
            <a:xfrm flipH="1">
              <a:off x="85471" y="5799096"/>
              <a:ext cx="328295" cy="311085"/>
            </a:xfrm>
            <a:prstGeom prst="ellipse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F08E04CF-B13B-4EF5-829B-66624AA6CA5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9617" y="4893746"/>
              <a:ext cx="418101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DBC3E08E-3487-4EFB-B033-FF0780C4CDD5}"/>
                </a:ext>
              </a:extLst>
            </p:cNvPr>
            <p:cNvSpPr/>
            <p:nvPr/>
          </p:nvSpPr>
          <p:spPr>
            <a:xfrm flipH="1">
              <a:off x="85471" y="4883776"/>
              <a:ext cx="328295" cy="311085"/>
            </a:xfrm>
            <a:prstGeom prst="ellipse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CD8F57CD-B87A-408A-92C5-DD12CDC541AE}"/>
                </a:ext>
              </a:extLst>
            </p:cNvPr>
            <p:cNvCxnSpPr>
              <a:cxnSpLocks/>
              <a:endCxn id="132" idx="4"/>
            </p:cNvCxnSpPr>
            <p:nvPr/>
          </p:nvCxnSpPr>
          <p:spPr>
            <a:xfrm flipH="1" flipV="1">
              <a:off x="249618" y="5194861"/>
              <a:ext cx="200769" cy="10082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Pentagon 133">
              <a:extLst>
                <a:ext uri="{FF2B5EF4-FFF2-40B4-BE49-F238E27FC236}">
                  <a16:creationId xmlns:a16="http://schemas.microsoft.com/office/drawing/2014/main" id="{1D8BDE3D-8ABA-4804-909E-21FF407D6349}"/>
                </a:ext>
              </a:extLst>
            </p:cNvPr>
            <p:cNvSpPr/>
            <p:nvPr/>
          </p:nvSpPr>
          <p:spPr>
            <a:xfrm rot="14821367" flipH="1">
              <a:off x="342933" y="6101041"/>
              <a:ext cx="556181" cy="572171"/>
            </a:xfrm>
            <a:prstGeom prst="pentagon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E5E7DC07-FB9F-47DE-80AE-8F9A2A08415F}"/>
                </a:ext>
              </a:extLst>
            </p:cNvPr>
            <p:cNvSpPr/>
            <p:nvPr/>
          </p:nvSpPr>
          <p:spPr>
            <a:xfrm flipH="1">
              <a:off x="1156575" y="6180389"/>
              <a:ext cx="603197" cy="505470"/>
            </a:xfrm>
            <a:prstGeom prst="rect">
              <a:avLst/>
            </a:prstGeom>
            <a:solidFill>
              <a:srgbClr val="FF00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BFD17E38-8338-439E-A435-3856EC69408F}"/>
                </a:ext>
              </a:extLst>
            </p:cNvPr>
            <p:cNvCxnSpPr>
              <a:cxnSpLocks/>
              <a:stCxn id="135" idx="3"/>
              <a:endCxn id="134" idx="4"/>
            </p:cNvCxnSpPr>
            <p:nvPr/>
          </p:nvCxnSpPr>
          <p:spPr>
            <a:xfrm flipH="1">
              <a:off x="951167" y="6433124"/>
              <a:ext cx="20540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7B94F944-1413-45D9-87B1-5316E7FE3C7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28982" y="3153257"/>
              <a:ext cx="418101" cy="2067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1" name="Oval 170">
              <a:extLst>
                <a:ext uri="{FF2B5EF4-FFF2-40B4-BE49-F238E27FC236}">
                  <a16:creationId xmlns:a16="http://schemas.microsoft.com/office/drawing/2014/main" id="{0B994A8B-3CDC-475E-8418-DE0A6E566659}"/>
                </a:ext>
              </a:extLst>
            </p:cNvPr>
            <p:cNvSpPr/>
            <p:nvPr/>
          </p:nvSpPr>
          <p:spPr>
            <a:xfrm flipH="1">
              <a:off x="129087" y="3180642"/>
              <a:ext cx="328295" cy="311085"/>
            </a:xfrm>
            <a:prstGeom prst="ellipse">
              <a:avLst/>
            </a:prstGeom>
            <a:solidFill>
              <a:srgbClr val="00B0F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3" name="Right Bracket 172">
              <a:extLst>
                <a:ext uri="{FF2B5EF4-FFF2-40B4-BE49-F238E27FC236}">
                  <a16:creationId xmlns:a16="http://schemas.microsoft.com/office/drawing/2014/main" id="{C5494BA6-32D5-4BEC-BD6D-C3466697307E}"/>
                </a:ext>
              </a:extLst>
            </p:cNvPr>
            <p:cNvSpPr/>
            <p:nvPr/>
          </p:nvSpPr>
          <p:spPr>
            <a:xfrm rot="16200000">
              <a:off x="5866273" y="2264054"/>
              <a:ext cx="906251" cy="1831381"/>
            </a:xfrm>
            <a:prstGeom prst="rightBracket">
              <a:avLst>
                <a:gd name="adj" fmla="val 118829"/>
              </a:avLst>
            </a:prstGeom>
            <a:ln w="381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F02B5A9D-0894-49CB-8F1B-F825C7A5F28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235091" y="3745985"/>
              <a:ext cx="9427" cy="3572329"/>
            </a:xfrm>
            <a:prstGeom prst="line">
              <a:avLst/>
            </a:prstGeom>
            <a:ln w="381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D8669AA4-C61E-4FF8-9BA4-7203B339319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394281" y="3745985"/>
              <a:ext cx="9427" cy="3572329"/>
            </a:xfrm>
            <a:prstGeom prst="line">
              <a:avLst/>
            </a:prstGeom>
            <a:ln w="381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2" name="Right Bracket 181">
              <a:extLst>
                <a:ext uri="{FF2B5EF4-FFF2-40B4-BE49-F238E27FC236}">
                  <a16:creationId xmlns:a16="http://schemas.microsoft.com/office/drawing/2014/main" id="{7BDF103A-535D-4C77-BF93-E7C7E01AB77E}"/>
                </a:ext>
              </a:extLst>
            </p:cNvPr>
            <p:cNvSpPr/>
            <p:nvPr/>
          </p:nvSpPr>
          <p:spPr>
            <a:xfrm rot="16200000">
              <a:off x="471992" y="2335558"/>
              <a:ext cx="906251" cy="1831381"/>
            </a:xfrm>
            <a:prstGeom prst="rightBracket">
              <a:avLst>
                <a:gd name="adj" fmla="val 118829"/>
              </a:avLst>
            </a:prstGeom>
            <a:ln w="381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E258897E-5798-4641-A193-091397A4026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40810" y="3817489"/>
              <a:ext cx="9427" cy="3572329"/>
            </a:xfrm>
            <a:prstGeom prst="line">
              <a:avLst/>
            </a:prstGeom>
            <a:ln w="381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87917C8D-5B34-4989-B48E-4F2B0798332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3817489"/>
              <a:ext cx="9427" cy="3572329"/>
            </a:xfrm>
            <a:prstGeom prst="line">
              <a:avLst/>
            </a:prstGeom>
            <a:ln w="381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34710056-CDE1-4258-9C1A-881D715231A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603284" y="3723893"/>
              <a:ext cx="9427" cy="3572329"/>
            </a:xfrm>
            <a:prstGeom prst="line">
              <a:avLst/>
            </a:prstGeom>
            <a:ln w="381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>
              <a:extLst>
                <a:ext uri="{FF2B5EF4-FFF2-40B4-BE49-F238E27FC236}">
                  <a16:creationId xmlns:a16="http://schemas.microsoft.com/office/drawing/2014/main" id="{59CFF20E-1469-433C-B298-A560D576546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40809" y="3704374"/>
              <a:ext cx="3553472" cy="0"/>
            </a:xfrm>
            <a:prstGeom prst="line">
              <a:avLst/>
            </a:prstGeom>
            <a:ln w="381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BE39B3E6-215E-4289-B5CE-2C8685D3B66D}"/>
              </a:ext>
            </a:extLst>
          </p:cNvPr>
          <p:cNvCxnSpPr>
            <a:cxnSpLocks/>
          </p:cNvCxnSpPr>
          <p:nvPr/>
        </p:nvCxnSpPr>
        <p:spPr>
          <a:xfrm>
            <a:off x="7625077" y="6153773"/>
            <a:ext cx="1248059" cy="1"/>
          </a:xfrm>
          <a:prstGeom prst="line">
            <a:avLst/>
          </a:prstGeom>
          <a:ln w="571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0006E388-7400-4DCC-8ECB-6E4802CDC714}"/>
              </a:ext>
            </a:extLst>
          </p:cNvPr>
          <p:cNvCxnSpPr>
            <a:cxnSpLocks/>
            <a:endCxn id="194" idx="4"/>
          </p:cNvCxnSpPr>
          <p:nvPr/>
        </p:nvCxnSpPr>
        <p:spPr>
          <a:xfrm flipH="1">
            <a:off x="8237910" y="5659367"/>
            <a:ext cx="11197" cy="1044528"/>
          </a:xfrm>
          <a:prstGeom prst="line">
            <a:avLst/>
          </a:prstGeom>
          <a:ln w="571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Oval 193">
            <a:extLst>
              <a:ext uri="{FF2B5EF4-FFF2-40B4-BE49-F238E27FC236}">
                <a16:creationId xmlns:a16="http://schemas.microsoft.com/office/drawing/2014/main" id="{634DC3F9-A9DB-4214-900B-6E4C2AEC4C0E}"/>
              </a:ext>
            </a:extLst>
          </p:cNvPr>
          <p:cNvSpPr/>
          <p:nvPr/>
        </p:nvSpPr>
        <p:spPr>
          <a:xfrm>
            <a:off x="7625077" y="5603653"/>
            <a:ext cx="1225666" cy="1100242"/>
          </a:xfrm>
          <a:prstGeom prst="ellips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57175"/>
            <a:endParaRPr lang="en-GB" sz="1013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AAF7D156-80EF-494A-847F-CEADDD026A40}"/>
              </a:ext>
            </a:extLst>
          </p:cNvPr>
          <p:cNvSpPr/>
          <p:nvPr/>
        </p:nvSpPr>
        <p:spPr>
          <a:xfrm>
            <a:off x="7968786" y="5924888"/>
            <a:ext cx="538247" cy="45777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57175"/>
            <a:endParaRPr lang="en-GB" sz="1013">
              <a:solidFill>
                <a:prstClr val="white"/>
              </a:solidFill>
              <a:latin typeface="Calibri" panose="020F0502020204030204"/>
            </a:endParaRPr>
          </a:p>
        </p:txBody>
      </p: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06F11D53-CFC0-4310-9941-C943B7967A31}"/>
              </a:ext>
            </a:extLst>
          </p:cNvPr>
          <p:cNvCxnSpPr>
            <a:cxnSpLocks/>
          </p:cNvCxnSpPr>
          <p:nvPr/>
        </p:nvCxnSpPr>
        <p:spPr>
          <a:xfrm>
            <a:off x="7568805" y="4778471"/>
            <a:ext cx="1248059" cy="1"/>
          </a:xfrm>
          <a:prstGeom prst="line">
            <a:avLst/>
          </a:prstGeom>
          <a:ln w="571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41E6BEDE-BD2C-4F73-AF78-536D073E936D}"/>
              </a:ext>
            </a:extLst>
          </p:cNvPr>
          <p:cNvCxnSpPr>
            <a:cxnSpLocks/>
            <a:endCxn id="199" idx="4"/>
          </p:cNvCxnSpPr>
          <p:nvPr/>
        </p:nvCxnSpPr>
        <p:spPr>
          <a:xfrm flipH="1">
            <a:off x="8181638" y="4284065"/>
            <a:ext cx="11197" cy="1044528"/>
          </a:xfrm>
          <a:prstGeom prst="line">
            <a:avLst/>
          </a:prstGeom>
          <a:ln w="571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Oval 198">
            <a:extLst>
              <a:ext uri="{FF2B5EF4-FFF2-40B4-BE49-F238E27FC236}">
                <a16:creationId xmlns:a16="http://schemas.microsoft.com/office/drawing/2014/main" id="{35A16441-E6D5-4EA2-920B-E7A5705C7B35}"/>
              </a:ext>
            </a:extLst>
          </p:cNvPr>
          <p:cNvSpPr/>
          <p:nvPr/>
        </p:nvSpPr>
        <p:spPr>
          <a:xfrm>
            <a:off x="7568805" y="4228351"/>
            <a:ext cx="1225666" cy="1100242"/>
          </a:xfrm>
          <a:prstGeom prst="ellipse">
            <a:avLst/>
          </a:prstGeom>
          <a:noFill/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57175"/>
            <a:endParaRPr lang="en-GB" sz="1013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0" name="Oval 199">
            <a:extLst>
              <a:ext uri="{FF2B5EF4-FFF2-40B4-BE49-F238E27FC236}">
                <a16:creationId xmlns:a16="http://schemas.microsoft.com/office/drawing/2014/main" id="{25500503-8876-421F-9ABC-F76BDCC34E84}"/>
              </a:ext>
            </a:extLst>
          </p:cNvPr>
          <p:cNvSpPr/>
          <p:nvPr/>
        </p:nvSpPr>
        <p:spPr>
          <a:xfrm>
            <a:off x="7912514" y="4549586"/>
            <a:ext cx="538247" cy="45777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57175"/>
            <a:endParaRPr lang="en-GB" sz="1013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9E2DFDF6-3837-43A4-AD9F-41E9FF49DE27}"/>
              </a:ext>
            </a:extLst>
          </p:cNvPr>
          <p:cNvSpPr/>
          <p:nvPr/>
        </p:nvSpPr>
        <p:spPr>
          <a:xfrm>
            <a:off x="4526582" y="0"/>
            <a:ext cx="4617418" cy="1392021"/>
          </a:xfrm>
          <a:prstGeom prst="rect">
            <a:avLst/>
          </a:prstGeom>
          <a:noFill/>
          <a:ln w="38100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" name="Oval 201">
            <a:extLst>
              <a:ext uri="{FF2B5EF4-FFF2-40B4-BE49-F238E27FC236}">
                <a16:creationId xmlns:a16="http://schemas.microsoft.com/office/drawing/2014/main" id="{D0A6B427-0559-45F1-B681-B86DA6AEE589}"/>
              </a:ext>
            </a:extLst>
          </p:cNvPr>
          <p:cNvSpPr/>
          <p:nvPr/>
        </p:nvSpPr>
        <p:spPr>
          <a:xfrm>
            <a:off x="7429634" y="457551"/>
            <a:ext cx="538247" cy="45777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57175"/>
            <a:endParaRPr lang="en-GB" sz="1013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3" name="Oval 202">
            <a:extLst>
              <a:ext uri="{FF2B5EF4-FFF2-40B4-BE49-F238E27FC236}">
                <a16:creationId xmlns:a16="http://schemas.microsoft.com/office/drawing/2014/main" id="{29C958B6-4969-4B7A-A62B-21EF5D048246}"/>
              </a:ext>
            </a:extLst>
          </p:cNvPr>
          <p:cNvSpPr/>
          <p:nvPr/>
        </p:nvSpPr>
        <p:spPr>
          <a:xfrm>
            <a:off x="5903111" y="457551"/>
            <a:ext cx="538247" cy="45777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257175"/>
            <a:endParaRPr lang="en-GB" sz="1013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54235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6FB43357-D611-4E00-82C0-AFEFE6404513}"/>
              </a:ext>
            </a:extLst>
          </p:cNvPr>
          <p:cNvCxnSpPr>
            <a:cxnSpLocks/>
          </p:cNvCxnSpPr>
          <p:nvPr/>
        </p:nvCxnSpPr>
        <p:spPr>
          <a:xfrm flipH="1" flipV="1">
            <a:off x="249616" y="3374090"/>
            <a:ext cx="201210" cy="1387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Pentagon 63">
            <a:extLst>
              <a:ext uri="{FF2B5EF4-FFF2-40B4-BE49-F238E27FC236}">
                <a16:creationId xmlns:a16="http://schemas.microsoft.com/office/drawing/2014/main" id="{869D3FD8-A79A-46F5-AB9A-181475DB062B}"/>
              </a:ext>
            </a:extLst>
          </p:cNvPr>
          <p:cNvSpPr/>
          <p:nvPr/>
        </p:nvSpPr>
        <p:spPr>
          <a:xfrm rot="14821367" flipH="1">
            <a:off x="342933" y="3464948"/>
            <a:ext cx="556181" cy="572171"/>
          </a:xfrm>
          <a:prstGeom prst="pent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32B51D08-FB00-42E7-B0C2-28591AF97F29}"/>
              </a:ext>
            </a:extLst>
          </p:cNvPr>
          <p:cNvCxnSpPr>
            <a:cxnSpLocks/>
          </p:cNvCxnSpPr>
          <p:nvPr/>
        </p:nvCxnSpPr>
        <p:spPr>
          <a:xfrm flipH="1">
            <a:off x="249618" y="4034888"/>
            <a:ext cx="418101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Pentagon 65">
            <a:extLst>
              <a:ext uri="{FF2B5EF4-FFF2-40B4-BE49-F238E27FC236}">
                <a16:creationId xmlns:a16="http://schemas.microsoft.com/office/drawing/2014/main" id="{A4A652BD-A0CC-4727-8D83-BED62F7B9C8A}"/>
              </a:ext>
            </a:extLst>
          </p:cNvPr>
          <p:cNvSpPr/>
          <p:nvPr/>
        </p:nvSpPr>
        <p:spPr>
          <a:xfrm rot="14821367" flipH="1">
            <a:off x="342932" y="4323804"/>
            <a:ext cx="556181" cy="572171"/>
          </a:xfrm>
          <a:prstGeom prst="pent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5AABD6DE-4AB2-45D7-9A88-74E6B33FAF1E}"/>
              </a:ext>
            </a:extLst>
          </p:cNvPr>
          <p:cNvCxnSpPr>
            <a:cxnSpLocks/>
            <a:stCxn id="66" idx="1"/>
          </p:cNvCxnSpPr>
          <p:nvPr/>
        </p:nvCxnSpPr>
        <p:spPr>
          <a:xfrm flipH="1" flipV="1">
            <a:off x="249618" y="4241624"/>
            <a:ext cx="201210" cy="1387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>
            <a:extLst>
              <a:ext uri="{FF2B5EF4-FFF2-40B4-BE49-F238E27FC236}">
                <a16:creationId xmlns:a16="http://schemas.microsoft.com/office/drawing/2014/main" id="{9B47B3A3-8ECC-42F4-8A68-9F8129B62BA4}"/>
              </a:ext>
            </a:extLst>
          </p:cNvPr>
          <p:cNvSpPr/>
          <p:nvPr/>
        </p:nvSpPr>
        <p:spPr>
          <a:xfrm flipH="1">
            <a:off x="1156575" y="3544296"/>
            <a:ext cx="603197" cy="505470"/>
          </a:xfrm>
          <a:prstGeom prst="rect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716163C9-77AE-43AB-94E4-CF860C92DF7C}"/>
              </a:ext>
            </a:extLst>
          </p:cNvPr>
          <p:cNvCxnSpPr>
            <a:cxnSpLocks/>
            <a:stCxn id="68" idx="3"/>
            <a:endCxn id="64" idx="4"/>
          </p:cNvCxnSpPr>
          <p:nvPr/>
        </p:nvCxnSpPr>
        <p:spPr>
          <a:xfrm flipH="1">
            <a:off x="951167" y="3797031"/>
            <a:ext cx="2054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>
            <a:extLst>
              <a:ext uri="{FF2B5EF4-FFF2-40B4-BE49-F238E27FC236}">
                <a16:creationId xmlns:a16="http://schemas.microsoft.com/office/drawing/2014/main" id="{CCBAE1EB-68C8-4A25-9186-38AF7FB8CAAD}"/>
              </a:ext>
            </a:extLst>
          </p:cNvPr>
          <p:cNvSpPr/>
          <p:nvPr/>
        </p:nvSpPr>
        <p:spPr>
          <a:xfrm flipH="1">
            <a:off x="1156573" y="4403152"/>
            <a:ext cx="603197" cy="505470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681707E9-12CB-4207-983D-9EECA8E69C36}"/>
              </a:ext>
            </a:extLst>
          </p:cNvPr>
          <p:cNvCxnSpPr>
            <a:cxnSpLocks/>
            <a:stCxn id="70" idx="3"/>
          </p:cNvCxnSpPr>
          <p:nvPr/>
        </p:nvCxnSpPr>
        <p:spPr>
          <a:xfrm flipH="1">
            <a:off x="951165" y="4655887"/>
            <a:ext cx="2054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val 71">
            <a:extLst>
              <a:ext uri="{FF2B5EF4-FFF2-40B4-BE49-F238E27FC236}">
                <a16:creationId xmlns:a16="http://schemas.microsoft.com/office/drawing/2014/main" id="{E7B5F647-EA41-4B36-B180-FD72D39D524A}"/>
              </a:ext>
            </a:extLst>
          </p:cNvPr>
          <p:cNvSpPr/>
          <p:nvPr/>
        </p:nvSpPr>
        <p:spPr>
          <a:xfrm flipH="1">
            <a:off x="85472" y="4024918"/>
            <a:ext cx="328295" cy="311085"/>
          </a:xfrm>
          <a:prstGeom prst="ellipse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Pentagon 72">
            <a:extLst>
              <a:ext uri="{FF2B5EF4-FFF2-40B4-BE49-F238E27FC236}">
                <a16:creationId xmlns:a16="http://schemas.microsoft.com/office/drawing/2014/main" id="{F9B74803-FF49-4598-B94D-699A53387FC3}"/>
              </a:ext>
            </a:extLst>
          </p:cNvPr>
          <p:cNvSpPr/>
          <p:nvPr/>
        </p:nvSpPr>
        <p:spPr>
          <a:xfrm rot="14821367" flipH="1">
            <a:off x="342932" y="5239126"/>
            <a:ext cx="556181" cy="572171"/>
          </a:xfrm>
          <a:prstGeom prst="pent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E8AAB25-8A9A-47B9-AC40-8E2458646367}"/>
              </a:ext>
            </a:extLst>
          </p:cNvPr>
          <p:cNvCxnSpPr>
            <a:cxnSpLocks/>
          </p:cNvCxnSpPr>
          <p:nvPr/>
        </p:nvCxnSpPr>
        <p:spPr>
          <a:xfrm flipH="1">
            <a:off x="249617" y="5809066"/>
            <a:ext cx="418101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93818A1B-82BD-464E-9E0F-55D8E3849B6D}"/>
              </a:ext>
            </a:extLst>
          </p:cNvPr>
          <p:cNvCxnSpPr>
            <a:cxnSpLocks/>
          </p:cNvCxnSpPr>
          <p:nvPr/>
        </p:nvCxnSpPr>
        <p:spPr>
          <a:xfrm flipH="1" flipV="1">
            <a:off x="249617" y="6015802"/>
            <a:ext cx="201210" cy="1387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2F800495-002C-4406-81FD-A6FAAC4814D2}"/>
              </a:ext>
            </a:extLst>
          </p:cNvPr>
          <p:cNvSpPr/>
          <p:nvPr/>
        </p:nvSpPr>
        <p:spPr>
          <a:xfrm flipH="1">
            <a:off x="1156574" y="5318474"/>
            <a:ext cx="603197" cy="505470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4277C059-8674-4713-8104-5C8BCAFF3B41}"/>
              </a:ext>
            </a:extLst>
          </p:cNvPr>
          <p:cNvCxnSpPr>
            <a:cxnSpLocks/>
            <a:stCxn id="76" idx="3"/>
            <a:endCxn id="73" idx="4"/>
          </p:cNvCxnSpPr>
          <p:nvPr/>
        </p:nvCxnSpPr>
        <p:spPr>
          <a:xfrm flipH="1">
            <a:off x="951166" y="5571209"/>
            <a:ext cx="2054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>
            <a:extLst>
              <a:ext uri="{FF2B5EF4-FFF2-40B4-BE49-F238E27FC236}">
                <a16:creationId xmlns:a16="http://schemas.microsoft.com/office/drawing/2014/main" id="{7A5E1DE1-7320-4204-AB1A-4F7A9D4C9BBC}"/>
              </a:ext>
            </a:extLst>
          </p:cNvPr>
          <p:cNvSpPr/>
          <p:nvPr/>
        </p:nvSpPr>
        <p:spPr>
          <a:xfrm flipH="1">
            <a:off x="85471" y="5799096"/>
            <a:ext cx="328295" cy="311085"/>
          </a:xfrm>
          <a:prstGeom prst="ellipse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A302E8C4-524A-462C-BAEB-D842B4D77417}"/>
              </a:ext>
            </a:extLst>
          </p:cNvPr>
          <p:cNvCxnSpPr>
            <a:cxnSpLocks/>
          </p:cNvCxnSpPr>
          <p:nvPr/>
        </p:nvCxnSpPr>
        <p:spPr>
          <a:xfrm flipH="1">
            <a:off x="249617" y="4893746"/>
            <a:ext cx="418101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Oval 79">
            <a:extLst>
              <a:ext uri="{FF2B5EF4-FFF2-40B4-BE49-F238E27FC236}">
                <a16:creationId xmlns:a16="http://schemas.microsoft.com/office/drawing/2014/main" id="{5F2FB252-CD79-4D3C-B5B0-D24A0BE3079D}"/>
              </a:ext>
            </a:extLst>
          </p:cNvPr>
          <p:cNvSpPr/>
          <p:nvPr/>
        </p:nvSpPr>
        <p:spPr>
          <a:xfrm flipH="1">
            <a:off x="85471" y="4883776"/>
            <a:ext cx="328295" cy="311085"/>
          </a:xfrm>
          <a:prstGeom prst="ellipse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E2E896FE-E88F-4B40-92BA-7ADF4129BB12}"/>
              </a:ext>
            </a:extLst>
          </p:cNvPr>
          <p:cNvCxnSpPr>
            <a:cxnSpLocks/>
            <a:endCxn id="80" idx="4"/>
          </p:cNvCxnSpPr>
          <p:nvPr/>
        </p:nvCxnSpPr>
        <p:spPr>
          <a:xfrm flipH="1" flipV="1">
            <a:off x="249618" y="5194861"/>
            <a:ext cx="200769" cy="10082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Pentagon 81">
            <a:extLst>
              <a:ext uri="{FF2B5EF4-FFF2-40B4-BE49-F238E27FC236}">
                <a16:creationId xmlns:a16="http://schemas.microsoft.com/office/drawing/2014/main" id="{20FD0C40-4FEE-4263-A9E3-CE5C6431485D}"/>
              </a:ext>
            </a:extLst>
          </p:cNvPr>
          <p:cNvSpPr/>
          <p:nvPr/>
        </p:nvSpPr>
        <p:spPr>
          <a:xfrm rot="14821367" flipH="1">
            <a:off x="342933" y="6101041"/>
            <a:ext cx="556181" cy="572171"/>
          </a:xfrm>
          <a:prstGeom prst="pent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419EAF87-CC09-4B66-8FA8-7B7DF5F44C29}"/>
              </a:ext>
            </a:extLst>
          </p:cNvPr>
          <p:cNvSpPr/>
          <p:nvPr/>
        </p:nvSpPr>
        <p:spPr>
          <a:xfrm flipH="1">
            <a:off x="1156575" y="6180389"/>
            <a:ext cx="603197" cy="50547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D5955117-2B1A-49D8-9FD5-237000219049}"/>
              </a:ext>
            </a:extLst>
          </p:cNvPr>
          <p:cNvCxnSpPr>
            <a:cxnSpLocks/>
            <a:stCxn id="83" idx="3"/>
            <a:endCxn id="82" idx="4"/>
          </p:cNvCxnSpPr>
          <p:nvPr/>
        </p:nvCxnSpPr>
        <p:spPr>
          <a:xfrm flipH="1">
            <a:off x="951167" y="6433124"/>
            <a:ext cx="2054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D90CEDE5-1C68-47A4-8BA6-2E5137C1D611}"/>
              </a:ext>
            </a:extLst>
          </p:cNvPr>
          <p:cNvCxnSpPr>
            <a:cxnSpLocks/>
          </p:cNvCxnSpPr>
          <p:nvPr/>
        </p:nvCxnSpPr>
        <p:spPr>
          <a:xfrm flipH="1">
            <a:off x="228982" y="3153257"/>
            <a:ext cx="418101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Oval 85">
            <a:extLst>
              <a:ext uri="{FF2B5EF4-FFF2-40B4-BE49-F238E27FC236}">
                <a16:creationId xmlns:a16="http://schemas.microsoft.com/office/drawing/2014/main" id="{0B8B8EB0-4FFB-42D0-B22B-D068F73A0683}"/>
              </a:ext>
            </a:extLst>
          </p:cNvPr>
          <p:cNvSpPr/>
          <p:nvPr/>
        </p:nvSpPr>
        <p:spPr>
          <a:xfrm flipH="1">
            <a:off x="129087" y="3180642"/>
            <a:ext cx="328295" cy="311085"/>
          </a:xfrm>
          <a:prstGeom prst="ellipse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Right Bracket 89">
            <a:extLst>
              <a:ext uri="{FF2B5EF4-FFF2-40B4-BE49-F238E27FC236}">
                <a16:creationId xmlns:a16="http://schemas.microsoft.com/office/drawing/2014/main" id="{FAA6F9E1-8AB2-4A96-BEAD-626E67D85F66}"/>
              </a:ext>
            </a:extLst>
          </p:cNvPr>
          <p:cNvSpPr/>
          <p:nvPr/>
        </p:nvSpPr>
        <p:spPr>
          <a:xfrm rot="16200000">
            <a:off x="471992" y="2335558"/>
            <a:ext cx="906251" cy="1831381"/>
          </a:xfrm>
          <a:prstGeom prst="rightBracket">
            <a:avLst>
              <a:gd name="adj" fmla="val 118829"/>
            </a:avLst>
          </a:prstGeom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C99D722F-36AE-4278-BE67-427D5110A592}"/>
              </a:ext>
            </a:extLst>
          </p:cNvPr>
          <p:cNvCxnSpPr>
            <a:cxnSpLocks/>
          </p:cNvCxnSpPr>
          <p:nvPr/>
        </p:nvCxnSpPr>
        <p:spPr>
          <a:xfrm flipH="1">
            <a:off x="1840810" y="3817489"/>
            <a:ext cx="9427" cy="3572329"/>
          </a:xfrm>
          <a:prstGeom prst="line">
            <a:avLst/>
          </a:prstGeom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CC8E2F07-8D7E-4664-B6F7-C65B30D4B2E3}"/>
              </a:ext>
            </a:extLst>
          </p:cNvPr>
          <p:cNvCxnSpPr>
            <a:cxnSpLocks/>
          </p:cNvCxnSpPr>
          <p:nvPr/>
        </p:nvCxnSpPr>
        <p:spPr>
          <a:xfrm flipH="1">
            <a:off x="0" y="3817489"/>
            <a:ext cx="9427" cy="3572329"/>
          </a:xfrm>
          <a:prstGeom prst="line">
            <a:avLst/>
          </a:prstGeom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3BC41DAA-F9EE-4883-A39D-14F8DBA4B473}"/>
              </a:ext>
            </a:extLst>
          </p:cNvPr>
          <p:cNvCxnSpPr>
            <a:cxnSpLocks/>
          </p:cNvCxnSpPr>
          <p:nvPr/>
        </p:nvCxnSpPr>
        <p:spPr>
          <a:xfrm>
            <a:off x="3117082" y="3196769"/>
            <a:ext cx="420194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789E8F9E-DE9A-44D1-8964-35F3E9D74F68}"/>
              </a:ext>
            </a:extLst>
          </p:cNvPr>
          <p:cNvCxnSpPr>
            <a:cxnSpLocks/>
          </p:cNvCxnSpPr>
          <p:nvPr/>
        </p:nvCxnSpPr>
        <p:spPr>
          <a:xfrm flipV="1">
            <a:off x="3335059" y="3403505"/>
            <a:ext cx="202217" cy="1387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Oval 97">
            <a:extLst>
              <a:ext uri="{FF2B5EF4-FFF2-40B4-BE49-F238E27FC236}">
                <a16:creationId xmlns:a16="http://schemas.microsoft.com/office/drawing/2014/main" id="{C72CC3BE-DE59-4E21-94B2-18162A1CDA9A}"/>
              </a:ext>
            </a:extLst>
          </p:cNvPr>
          <p:cNvSpPr/>
          <p:nvPr/>
        </p:nvSpPr>
        <p:spPr>
          <a:xfrm>
            <a:off x="3372306" y="3186799"/>
            <a:ext cx="329938" cy="311085"/>
          </a:xfrm>
          <a:prstGeom prst="ellipse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Pentagon 98">
            <a:extLst>
              <a:ext uri="{FF2B5EF4-FFF2-40B4-BE49-F238E27FC236}">
                <a16:creationId xmlns:a16="http://schemas.microsoft.com/office/drawing/2014/main" id="{F7ECB78C-D2A1-45CE-A89D-F2F006DC4280}"/>
              </a:ext>
            </a:extLst>
          </p:cNvPr>
          <p:cNvSpPr/>
          <p:nvPr/>
        </p:nvSpPr>
        <p:spPr>
          <a:xfrm rot="6778633">
            <a:off x="2885920" y="3492931"/>
            <a:ext cx="556181" cy="575035"/>
          </a:xfrm>
          <a:prstGeom prst="pent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9C6FACA5-B6A1-4032-9AEF-043FE89DB51B}"/>
              </a:ext>
            </a:extLst>
          </p:cNvPr>
          <p:cNvCxnSpPr>
            <a:cxnSpLocks/>
          </p:cNvCxnSpPr>
          <p:nvPr/>
        </p:nvCxnSpPr>
        <p:spPr>
          <a:xfrm>
            <a:off x="3117080" y="4064303"/>
            <a:ext cx="420194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Pentagon 100">
            <a:extLst>
              <a:ext uri="{FF2B5EF4-FFF2-40B4-BE49-F238E27FC236}">
                <a16:creationId xmlns:a16="http://schemas.microsoft.com/office/drawing/2014/main" id="{37C4BD3D-CDE8-4CE2-941A-1BBF38025072}"/>
              </a:ext>
            </a:extLst>
          </p:cNvPr>
          <p:cNvSpPr/>
          <p:nvPr/>
        </p:nvSpPr>
        <p:spPr>
          <a:xfrm rot="6778633">
            <a:off x="2885921" y="4351787"/>
            <a:ext cx="556181" cy="575035"/>
          </a:xfrm>
          <a:prstGeom prst="pent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E80BEEE4-397D-4E7F-B773-3EEA1AC7B445}"/>
              </a:ext>
            </a:extLst>
          </p:cNvPr>
          <p:cNvCxnSpPr>
            <a:cxnSpLocks/>
            <a:stCxn id="101" idx="1"/>
          </p:cNvCxnSpPr>
          <p:nvPr/>
        </p:nvCxnSpPr>
        <p:spPr>
          <a:xfrm flipV="1">
            <a:off x="3335057" y="4271039"/>
            <a:ext cx="202217" cy="1387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>
            <a:extLst>
              <a:ext uri="{FF2B5EF4-FFF2-40B4-BE49-F238E27FC236}">
                <a16:creationId xmlns:a16="http://schemas.microsoft.com/office/drawing/2014/main" id="{0E4A47E2-A5BB-4DF1-8D55-F89D4C69133F}"/>
              </a:ext>
            </a:extLst>
          </p:cNvPr>
          <p:cNvSpPr/>
          <p:nvPr/>
        </p:nvSpPr>
        <p:spPr>
          <a:xfrm>
            <a:off x="2019562" y="3573711"/>
            <a:ext cx="606216" cy="505470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3E73615B-21E0-4ADC-BA01-1764DD05EEFE}"/>
              </a:ext>
            </a:extLst>
          </p:cNvPr>
          <p:cNvCxnSpPr>
            <a:cxnSpLocks/>
            <a:stCxn id="103" idx="3"/>
            <a:endCxn id="99" idx="4"/>
          </p:cNvCxnSpPr>
          <p:nvPr/>
        </p:nvCxnSpPr>
        <p:spPr>
          <a:xfrm>
            <a:off x="2625778" y="3826446"/>
            <a:ext cx="2064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104">
            <a:extLst>
              <a:ext uri="{FF2B5EF4-FFF2-40B4-BE49-F238E27FC236}">
                <a16:creationId xmlns:a16="http://schemas.microsoft.com/office/drawing/2014/main" id="{E09678A1-8F65-45A9-B550-86367A4D22DC}"/>
              </a:ext>
            </a:extLst>
          </p:cNvPr>
          <p:cNvSpPr/>
          <p:nvPr/>
        </p:nvSpPr>
        <p:spPr>
          <a:xfrm>
            <a:off x="2019564" y="4432567"/>
            <a:ext cx="606216" cy="505470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0794F67B-61E3-4DF8-8254-29AA6D101802}"/>
              </a:ext>
            </a:extLst>
          </p:cNvPr>
          <p:cNvCxnSpPr>
            <a:cxnSpLocks/>
            <a:stCxn id="105" idx="3"/>
          </p:cNvCxnSpPr>
          <p:nvPr/>
        </p:nvCxnSpPr>
        <p:spPr>
          <a:xfrm>
            <a:off x="2625780" y="4685302"/>
            <a:ext cx="2064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Oval 106">
            <a:extLst>
              <a:ext uri="{FF2B5EF4-FFF2-40B4-BE49-F238E27FC236}">
                <a16:creationId xmlns:a16="http://schemas.microsoft.com/office/drawing/2014/main" id="{3B3AB662-BEA9-42EA-A68E-302B4B66B051}"/>
              </a:ext>
            </a:extLst>
          </p:cNvPr>
          <p:cNvSpPr/>
          <p:nvPr/>
        </p:nvSpPr>
        <p:spPr>
          <a:xfrm>
            <a:off x="3372304" y="4054333"/>
            <a:ext cx="329938" cy="311085"/>
          </a:xfrm>
          <a:prstGeom prst="ellipse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Pentagon 107">
            <a:extLst>
              <a:ext uri="{FF2B5EF4-FFF2-40B4-BE49-F238E27FC236}">
                <a16:creationId xmlns:a16="http://schemas.microsoft.com/office/drawing/2014/main" id="{AFF28E93-9E5D-451F-BA05-C46CFA60B9F6}"/>
              </a:ext>
            </a:extLst>
          </p:cNvPr>
          <p:cNvSpPr/>
          <p:nvPr/>
        </p:nvSpPr>
        <p:spPr>
          <a:xfrm rot="6778633">
            <a:off x="2885921" y="5267109"/>
            <a:ext cx="556181" cy="575035"/>
          </a:xfrm>
          <a:prstGeom prst="pent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8AF0D0B0-D452-47EA-A641-C87D4EFFD8C7}"/>
              </a:ext>
            </a:extLst>
          </p:cNvPr>
          <p:cNvCxnSpPr>
            <a:cxnSpLocks/>
          </p:cNvCxnSpPr>
          <p:nvPr/>
        </p:nvCxnSpPr>
        <p:spPr>
          <a:xfrm>
            <a:off x="3117081" y="5838481"/>
            <a:ext cx="420194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E9598E5B-EF2C-48EF-A22C-1EE8142080A4}"/>
              </a:ext>
            </a:extLst>
          </p:cNvPr>
          <p:cNvCxnSpPr>
            <a:cxnSpLocks/>
          </p:cNvCxnSpPr>
          <p:nvPr/>
        </p:nvCxnSpPr>
        <p:spPr>
          <a:xfrm flipV="1">
            <a:off x="3335058" y="6045217"/>
            <a:ext cx="202217" cy="1387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110">
            <a:extLst>
              <a:ext uri="{FF2B5EF4-FFF2-40B4-BE49-F238E27FC236}">
                <a16:creationId xmlns:a16="http://schemas.microsoft.com/office/drawing/2014/main" id="{80A20BF8-EA5F-4AD6-8255-0B838ED6B299}"/>
              </a:ext>
            </a:extLst>
          </p:cNvPr>
          <p:cNvSpPr/>
          <p:nvPr/>
        </p:nvSpPr>
        <p:spPr>
          <a:xfrm>
            <a:off x="2019563" y="5347889"/>
            <a:ext cx="606216" cy="50547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C960811B-C079-458F-8530-C39B8D48F5FB}"/>
              </a:ext>
            </a:extLst>
          </p:cNvPr>
          <p:cNvCxnSpPr>
            <a:cxnSpLocks/>
            <a:stCxn id="111" idx="3"/>
            <a:endCxn id="108" idx="4"/>
          </p:cNvCxnSpPr>
          <p:nvPr/>
        </p:nvCxnSpPr>
        <p:spPr>
          <a:xfrm>
            <a:off x="2625779" y="5600624"/>
            <a:ext cx="2064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Oval 112">
            <a:extLst>
              <a:ext uri="{FF2B5EF4-FFF2-40B4-BE49-F238E27FC236}">
                <a16:creationId xmlns:a16="http://schemas.microsoft.com/office/drawing/2014/main" id="{0F41E0F4-24C1-4AAD-8027-23142F5AF808}"/>
              </a:ext>
            </a:extLst>
          </p:cNvPr>
          <p:cNvSpPr/>
          <p:nvPr/>
        </p:nvSpPr>
        <p:spPr>
          <a:xfrm>
            <a:off x="3372305" y="5828511"/>
            <a:ext cx="329938" cy="311085"/>
          </a:xfrm>
          <a:prstGeom prst="ellipse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9B961CF3-EE68-4249-AB9B-DD0CC8DBDF5F}"/>
              </a:ext>
            </a:extLst>
          </p:cNvPr>
          <p:cNvCxnSpPr>
            <a:cxnSpLocks/>
          </p:cNvCxnSpPr>
          <p:nvPr/>
        </p:nvCxnSpPr>
        <p:spPr>
          <a:xfrm>
            <a:off x="3117081" y="4923161"/>
            <a:ext cx="420194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Oval 114">
            <a:extLst>
              <a:ext uri="{FF2B5EF4-FFF2-40B4-BE49-F238E27FC236}">
                <a16:creationId xmlns:a16="http://schemas.microsoft.com/office/drawing/2014/main" id="{BE7361A9-C668-40A1-8BD5-97C330328832}"/>
              </a:ext>
            </a:extLst>
          </p:cNvPr>
          <p:cNvSpPr/>
          <p:nvPr/>
        </p:nvSpPr>
        <p:spPr>
          <a:xfrm>
            <a:off x="3372305" y="4913191"/>
            <a:ext cx="329938" cy="311085"/>
          </a:xfrm>
          <a:prstGeom prst="ellipse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FBF4F454-39A6-4C85-B814-3A0C2C261267}"/>
              </a:ext>
            </a:extLst>
          </p:cNvPr>
          <p:cNvCxnSpPr>
            <a:cxnSpLocks/>
            <a:endCxn id="115" idx="4"/>
          </p:cNvCxnSpPr>
          <p:nvPr/>
        </p:nvCxnSpPr>
        <p:spPr>
          <a:xfrm flipV="1">
            <a:off x="3335500" y="5224276"/>
            <a:ext cx="201774" cy="10082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Pentagon 116">
            <a:extLst>
              <a:ext uri="{FF2B5EF4-FFF2-40B4-BE49-F238E27FC236}">
                <a16:creationId xmlns:a16="http://schemas.microsoft.com/office/drawing/2014/main" id="{6C3106DC-D7F8-4E10-A56D-050B50DE5C76}"/>
              </a:ext>
            </a:extLst>
          </p:cNvPr>
          <p:cNvSpPr/>
          <p:nvPr/>
        </p:nvSpPr>
        <p:spPr>
          <a:xfrm rot="6778633">
            <a:off x="2885920" y="6129024"/>
            <a:ext cx="556181" cy="575035"/>
          </a:xfrm>
          <a:prstGeom prst="pent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619E18B1-4D19-4F0F-944B-20B92988B1F6}"/>
              </a:ext>
            </a:extLst>
          </p:cNvPr>
          <p:cNvSpPr/>
          <p:nvPr/>
        </p:nvSpPr>
        <p:spPr>
          <a:xfrm>
            <a:off x="2019562" y="6209804"/>
            <a:ext cx="606216" cy="505470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6B4B69CF-ADC8-4366-BD6F-DCF27606F153}"/>
              </a:ext>
            </a:extLst>
          </p:cNvPr>
          <p:cNvCxnSpPr>
            <a:cxnSpLocks/>
            <a:stCxn id="118" idx="3"/>
            <a:endCxn id="117" idx="4"/>
          </p:cNvCxnSpPr>
          <p:nvPr/>
        </p:nvCxnSpPr>
        <p:spPr>
          <a:xfrm>
            <a:off x="2625778" y="6462539"/>
            <a:ext cx="2064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Right Bracket 179">
            <a:extLst>
              <a:ext uri="{FF2B5EF4-FFF2-40B4-BE49-F238E27FC236}">
                <a16:creationId xmlns:a16="http://schemas.microsoft.com/office/drawing/2014/main" id="{277B69EF-47EA-4CB2-8C77-74706C2228DD}"/>
              </a:ext>
            </a:extLst>
          </p:cNvPr>
          <p:cNvSpPr/>
          <p:nvPr/>
        </p:nvSpPr>
        <p:spPr>
          <a:xfrm rot="16200000">
            <a:off x="2423034" y="2315100"/>
            <a:ext cx="906251" cy="1831381"/>
          </a:xfrm>
          <a:prstGeom prst="rightBracket">
            <a:avLst>
              <a:gd name="adj" fmla="val 118829"/>
            </a:avLst>
          </a:prstGeom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1" name="Straight Connector 180">
            <a:extLst>
              <a:ext uri="{FF2B5EF4-FFF2-40B4-BE49-F238E27FC236}">
                <a16:creationId xmlns:a16="http://schemas.microsoft.com/office/drawing/2014/main" id="{32CCD062-E5F1-4207-9BE1-7382437AA782}"/>
              </a:ext>
            </a:extLst>
          </p:cNvPr>
          <p:cNvCxnSpPr>
            <a:cxnSpLocks/>
          </p:cNvCxnSpPr>
          <p:nvPr/>
        </p:nvCxnSpPr>
        <p:spPr>
          <a:xfrm flipH="1">
            <a:off x="3791852" y="3797031"/>
            <a:ext cx="9427" cy="3572329"/>
          </a:xfrm>
          <a:prstGeom prst="line">
            <a:avLst/>
          </a:prstGeom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Rectangle 187">
            <a:extLst>
              <a:ext uri="{FF2B5EF4-FFF2-40B4-BE49-F238E27FC236}">
                <a16:creationId xmlns:a16="http://schemas.microsoft.com/office/drawing/2014/main" id="{0A83E7EE-4573-45E7-903D-EFA7E408F261}"/>
              </a:ext>
            </a:extLst>
          </p:cNvPr>
          <p:cNvSpPr/>
          <p:nvPr/>
        </p:nvSpPr>
        <p:spPr>
          <a:xfrm>
            <a:off x="-114313" y="2553015"/>
            <a:ext cx="9875154" cy="12221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9" name="Straight Connector 188">
            <a:extLst>
              <a:ext uri="{FF2B5EF4-FFF2-40B4-BE49-F238E27FC236}">
                <a16:creationId xmlns:a16="http://schemas.microsoft.com/office/drawing/2014/main" id="{076A78FE-1AC0-4279-92DA-96CEE4BBCEF1}"/>
              </a:ext>
            </a:extLst>
          </p:cNvPr>
          <p:cNvCxnSpPr>
            <a:cxnSpLocks/>
          </p:cNvCxnSpPr>
          <p:nvPr/>
        </p:nvCxnSpPr>
        <p:spPr>
          <a:xfrm flipH="1">
            <a:off x="0" y="3733279"/>
            <a:ext cx="3791851" cy="24337"/>
          </a:xfrm>
          <a:prstGeom prst="line">
            <a:avLst/>
          </a:prstGeom>
          <a:ln w="3810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Rectangle 191">
            <a:extLst>
              <a:ext uri="{FF2B5EF4-FFF2-40B4-BE49-F238E27FC236}">
                <a16:creationId xmlns:a16="http://schemas.microsoft.com/office/drawing/2014/main" id="{91CBCA53-75FF-4881-B097-4660810246E6}"/>
              </a:ext>
            </a:extLst>
          </p:cNvPr>
          <p:cNvSpPr/>
          <p:nvPr/>
        </p:nvSpPr>
        <p:spPr>
          <a:xfrm>
            <a:off x="8369300" y="0"/>
            <a:ext cx="7747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07FA805C-21E3-487B-A8CF-ED7499EE7507}"/>
              </a:ext>
            </a:extLst>
          </p:cNvPr>
          <p:cNvSpPr txBox="1"/>
          <p:nvPr/>
        </p:nvSpPr>
        <p:spPr>
          <a:xfrm rot="16200000">
            <a:off x="8210550" y="6324600"/>
            <a:ext cx="109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Pull</a:t>
            </a:r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1706C7DC-A609-4213-B2AB-2AE4BB13590F}"/>
              </a:ext>
            </a:extLst>
          </p:cNvPr>
          <p:cNvSpPr/>
          <p:nvPr/>
        </p:nvSpPr>
        <p:spPr>
          <a:xfrm>
            <a:off x="368300" y="406400"/>
            <a:ext cx="1854200" cy="13843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6" name="Oval 195">
            <a:extLst>
              <a:ext uri="{FF2B5EF4-FFF2-40B4-BE49-F238E27FC236}">
                <a16:creationId xmlns:a16="http://schemas.microsoft.com/office/drawing/2014/main" id="{94E587D4-919E-4A50-A137-15A1E6E1BAC7}"/>
              </a:ext>
            </a:extLst>
          </p:cNvPr>
          <p:cNvSpPr/>
          <p:nvPr/>
        </p:nvSpPr>
        <p:spPr>
          <a:xfrm>
            <a:off x="1714500" y="635000"/>
            <a:ext cx="1435100" cy="9271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92E23854-A549-430A-A590-DD9BBB3660D9}"/>
              </a:ext>
            </a:extLst>
          </p:cNvPr>
          <p:cNvSpPr/>
          <p:nvPr/>
        </p:nvSpPr>
        <p:spPr>
          <a:xfrm>
            <a:off x="-558800" y="635000"/>
            <a:ext cx="1435100" cy="9271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F70951C8-6AB5-41D4-A268-329C7569DC21}"/>
              </a:ext>
            </a:extLst>
          </p:cNvPr>
          <p:cNvSpPr/>
          <p:nvPr/>
        </p:nvSpPr>
        <p:spPr>
          <a:xfrm>
            <a:off x="2063750" y="406400"/>
            <a:ext cx="1339850" cy="1257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058EB31A-B46F-4769-ABAE-B3A188915A6D}"/>
              </a:ext>
            </a:extLst>
          </p:cNvPr>
          <p:cNvSpPr/>
          <p:nvPr/>
        </p:nvSpPr>
        <p:spPr>
          <a:xfrm>
            <a:off x="-812800" y="406400"/>
            <a:ext cx="1339850" cy="1257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4085C869-2676-4902-ABBB-8B9270BF9364}"/>
              </a:ext>
            </a:extLst>
          </p:cNvPr>
          <p:cNvSpPr txBox="1"/>
          <p:nvPr/>
        </p:nvSpPr>
        <p:spPr>
          <a:xfrm>
            <a:off x="749300" y="775384"/>
            <a:ext cx="109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DNA Helicase</a:t>
            </a:r>
          </a:p>
        </p:txBody>
      </p: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7B6C099D-7825-40C1-8EFA-E9D2D3E16562}"/>
              </a:ext>
            </a:extLst>
          </p:cNvPr>
          <p:cNvCxnSpPr>
            <a:cxnSpLocks/>
          </p:cNvCxnSpPr>
          <p:nvPr/>
        </p:nvCxnSpPr>
        <p:spPr>
          <a:xfrm flipH="1" flipV="1">
            <a:off x="249616" y="3374090"/>
            <a:ext cx="201210" cy="1387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528516CE-6FA4-48B2-9FB0-E2BFBF5621F9}"/>
              </a:ext>
            </a:extLst>
          </p:cNvPr>
          <p:cNvCxnSpPr>
            <a:cxnSpLocks/>
          </p:cNvCxnSpPr>
          <p:nvPr/>
        </p:nvCxnSpPr>
        <p:spPr>
          <a:xfrm flipH="1">
            <a:off x="228982" y="3153257"/>
            <a:ext cx="418101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Oval 207">
            <a:extLst>
              <a:ext uri="{FF2B5EF4-FFF2-40B4-BE49-F238E27FC236}">
                <a16:creationId xmlns:a16="http://schemas.microsoft.com/office/drawing/2014/main" id="{AB6B0A5A-F0E5-472D-9640-1FAF09905DCD}"/>
              </a:ext>
            </a:extLst>
          </p:cNvPr>
          <p:cNvSpPr/>
          <p:nvPr/>
        </p:nvSpPr>
        <p:spPr>
          <a:xfrm flipH="1">
            <a:off x="129087" y="3180642"/>
            <a:ext cx="328295" cy="31108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9" name="Oval 208">
            <a:extLst>
              <a:ext uri="{FF2B5EF4-FFF2-40B4-BE49-F238E27FC236}">
                <a16:creationId xmlns:a16="http://schemas.microsoft.com/office/drawing/2014/main" id="{DEDE89E6-6C20-4292-83BF-5597E4568B57}"/>
              </a:ext>
            </a:extLst>
          </p:cNvPr>
          <p:cNvSpPr/>
          <p:nvPr/>
        </p:nvSpPr>
        <p:spPr>
          <a:xfrm>
            <a:off x="39103" y="2243482"/>
            <a:ext cx="658393" cy="60181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0" name="Oval 209">
            <a:extLst>
              <a:ext uri="{FF2B5EF4-FFF2-40B4-BE49-F238E27FC236}">
                <a16:creationId xmlns:a16="http://schemas.microsoft.com/office/drawing/2014/main" id="{BC348BA3-4718-4371-91D2-25A669F64425}"/>
              </a:ext>
            </a:extLst>
          </p:cNvPr>
          <p:cNvSpPr/>
          <p:nvPr/>
        </p:nvSpPr>
        <p:spPr>
          <a:xfrm>
            <a:off x="46079" y="2967878"/>
            <a:ext cx="658393" cy="60181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500D5063-37F5-4AB2-8F6E-1415DD068B91}"/>
              </a:ext>
            </a:extLst>
          </p:cNvPr>
          <p:cNvCxnSpPr>
            <a:cxnSpLocks/>
          </p:cNvCxnSpPr>
          <p:nvPr/>
        </p:nvCxnSpPr>
        <p:spPr>
          <a:xfrm flipH="1" flipV="1">
            <a:off x="1037174" y="3374090"/>
            <a:ext cx="201210" cy="1387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DD200ACA-5216-4ACF-899D-11CB04DB1532}"/>
              </a:ext>
            </a:extLst>
          </p:cNvPr>
          <p:cNvCxnSpPr>
            <a:cxnSpLocks/>
          </p:cNvCxnSpPr>
          <p:nvPr/>
        </p:nvCxnSpPr>
        <p:spPr>
          <a:xfrm flipH="1">
            <a:off x="1016540" y="3153257"/>
            <a:ext cx="418101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Oval 212">
            <a:extLst>
              <a:ext uri="{FF2B5EF4-FFF2-40B4-BE49-F238E27FC236}">
                <a16:creationId xmlns:a16="http://schemas.microsoft.com/office/drawing/2014/main" id="{3976DB2C-F047-4B34-ABA7-8C385FF74856}"/>
              </a:ext>
            </a:extLst>
          </p:cNvPr>
          <p:cNvSpPr/>
          <p:nvPr/>
        </p:nvSpPr>
        <p:spPr>
          <a:xfrm flipH="1">
            <a:off x="916645" y="3180642"/>
            <a:ext cx="328295" cy="31108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4" name="Oval 213">
            <a:extLst>
              <a:ext uri="{FF2B5EF4-FFF2-40B4-BE49-F238E27FC236}">
                <a16:creationId xmlns:a16="http://schemas.microsoft.com/office/drawing/2014/main" id="{6E1FD337-0705-49E3-8982-A1B716C3992A}"/>
              </a:ext>
            </a:extLst>
          </p:cNvPr>
          <p:cNvSpPr/>
          <p:nvPr/>
        </p:nvSpPr>
        <p:spPr>
          <a:xfrm>
            <a:off x="826661" y="2243482"/>
            <a:ext cx="658393" cy="60181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5" name="Oval 214">
            <a:extLst>
              <a:ext uri="{FF2B5EF4-FFF2-40B4-BE49-F238E27FC236}">
                <a16:creationId xmlns:a16="http://schemas.microsoft.com/office/drawing/2014/main" id="{E9460C02-FBC5-4870-9ED0-C2E5617FE2ED}"/>
              </a:ext>
            </a:extLst>
          </p:cNvPr>
          <p:cNvSpPr/>
          <p:nvPr/>
        </p:nvSpPr>
        <p:spPr>
          <a:xfrm>
            <a:off x="833637" y="2967878"/>
            <a:ext cx="658393" cy="601818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4411F528-7519-406E-B257-32536477CCED}"/>
              </a:ext>
            </a:extLst>
          </p:cNvPr>
          <p:cNvGrpSpPr/>
          <p:nvPr/>
        </p:nvGrpSpPr>
        <p:grpSpPr>
          <a:xfrm rot="5716694">
            <a:off x="3961186" y="4330885"/>
            <a:ext cx="2209406" cy="2076059"/>
            <a:chOff x="860129" y="2823731"/>
            <a:chExt cx="6040744" cy="5627076"/>
          </a:xfrm>
        </p:grpSpPr>
        <p:sp>
          <p:nvSpPr>
            <p:cNvPr id="217" name="Trapezoid 216">
              <a:extLst>
                <a:ext uri="{FF2B5EF4-FFF2-40B4-BE49-F238E27FC236}">
                  <a16:creationId xmlns:a16="http://schemas.microsoft.com/office/drawing/2014/main" id="{1A46E66E-53FE-47AD-B826-AC09C5BEFA71}"/>
                </a:ext>
              </a:extLst>
            </p:cNvPr>
            <p:cNvSpPr/>
            <p:nvPr/>
          </p:nvSpPr>
          <p:spPr>
            <a:xfrm rot="7861013">
              <a:off x="5663073" y="4420023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8" name="Trapezoid 217">
              <a:extLst>
                <a:ext uri="{FF2B5EF4-FFF2-40B4-BE49-F238E27FC236}">
                  <a16:creationId xmlns:a16="http://schemas.microsoft.com/office/drawing/2014/main" id="{F96873AD-2843-4646-AFEE-ED92581A7BB1}"/>
                </a:ext>
              </a:extLst>
            </p:cNvPr>
            <p:cNvSpPr/>
            <p:nvPr/>
          </p:nvSpPr>
          <p:spPr>
            <a:xfrm rot="7529644">
              <a:off x="4292763" y="6687044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9" name="Trapezoid 218">
              <a:extLst>
                <a:ext uri="{FF2B5EF4-FFF2-40B4-BE49-F238E27FC236}">
                  <a16:creationId xmlns:a16="http://schemas.microsoft.com/office/drawing/2014/main" id="{0D0DE8CF-262D-4FC8-9E7A-3EC4465505D3}"/>
                </a:ext>
              </a:extLst>
            </p:cNvPr>
            <p:cNvSpPr/>
            <p:nvPr/>
          </p:nvSpPr>
          <p:spPr>
            <a:xfrm rot="2766430">
              <a:off x="4491692" y="4421625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0" name="Trapezoid 219">
              <a:extLst>
                <a:ext uri="{FF2B5EF4-FFF2-40B4-BE49-F238E27FC236}">
                  <a16:creationId xmlns:a16="http://schemas.microsoft.com/office/drawing/2014/main" id="{4F4B4799-1575-4783-894E-93BC301F2FF9}"/>
                </a:ext>
              </a:extLst>
            </p:cNvPr>
            <p:cNvSpPr/>
            <p:nvPr/>
          </p:nvSpPr>
          <p:spPr>
            <a:xfrm rot="7529644">
              <a:off x="5336585" y="4590188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1" name="Trapezoid 220">
              <a:extLst>
                <a:ext uri="{FF2B5EF4-FFF2-40B4-BE49-F238E27FC236}">
                  <a16:creationId xmlns:a16="http://schemas.microsoft.com/office/drawing/2014/main" id="{DA04CA49-D4A1-4280-8DD6-A3CC7166809E}"/>
                </a:ext>
              </a:extLst>
            </p:cNvPr>
            <p:cNvSpPr/>
            <p:nvPr/>
          </p:nvSpPr>
          <p:spPr>
            <a:xfrm>
              <a:off x="6109304" y="5372089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2" name="Trapezoid 221">
              <a:extLst>
                <a:ext uri="{FF2B5EF4-FFF2-40B4-BE49-F238E27FC236}">
                  <a16:creationId xmlns:a16="http://schemas.microsoft.com/office/drawing/2014/main" id="{F4F732A3-12C4-47F3-B504-F6FCADD43259}"/>
                </a:ext>
              </a:extLst>
            </p:cNvPr>
            <p:cNvSpPr/>
            <p:nvPr/>
          </p:nvSpPr>
          <p:spPr>
            <a:xfrm rot="21519079">
              <a:off x="4974411" y="3450113"/>
              <a:ext cx="264314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3" name="Oval 222">
              <a:extLst>
                <a:ext uri="{FF2B5EF4-FFF2-40B4-BE49-F238E27FC236}">
                  <a16:creationId xmlns:a16="http://schemas.microsoft.com/office/drawing/2014/main" id="{ACC30D2A-1C4E-41D8-BC2B-F5EF3C651AEA}"/>
                </a:ext>
              </a:extLst>
            </p:cNvPr>
            <p:cNvSpPr/>
            <p:nvPr/>
          </p:nvSpPr>
          <p:spPr>
            <a:xfrm rot="18237883">
              <a:off x="5742342" y="5078546"/>
              <a:ext cx="978338" cy="985746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4" name="Oval 223">
              <a:extLst>
                <a:ext uri="{FF2B5EF4-FFF2-40B4-BE49-F238E27FC236}">
                  <a16:creationId xmlns:a16="http://schemas.microsoft.com/office/drawing/2014/main" id="{4BD675ED-1AFA-489F-BA1B-4A26FCE490E3}"/>
                </a:ext>
              </a:extLst>
            </p:cNvPr>
            <p:cNvSpPr/>
            <p:nvPr/>
          </p:nvSpPr>
          <p:spPr>
            <a:xfrm rot="18731534">
              <a:off x="5530085" y="2912677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5" name="Oval 224">
              <a:extLst>
                <a:ext uri="{FF2B5EF4-FFF2-40B4-BE49-F238E27FC236}">
                  <a16:creationId xmlns:a16="http://schemas.microsoft.com/office/drawing/2014/main" id="{D87B9119-9851-4C04-B478-D9E5B308D788}"/>
                </a:ext>
              </a:extLst>
            </p:cNvPr>
            <p:cNvSpPr/>
            <p:nvPr/>
          </p:nvSpPr>
          <p:spPr>
            <a:xfrm rot="18731534">
              <a:off x="6508057" y="7100664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6" name="Trapezoid 225">
              <a:extLst>
                <a:ext uri="{FF2B5EF4-FFF2-40B4-BE49-F238E27FC236}">
                  <a16:creationId xmlns:a16="http://schemas.microsoft.com/office/drawing/2014/main" id="{268D9F51-EC67-48F8-9DF8-7D7B938773F4}"/>
                </a:ext>
              </a:extLst>
            </p:cNvPr>
            <p:cNvSpPr/>
            <p:nvPr/>
          </p:nvSpPr>
          <p:spPr>
            <a:xfrm rot="13874495">
              <a:off x="5035765" y="6640562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7" name="Trapezoid 226">
              <a:extLst>
                <a:ext uri="{FF2B5EF4-FFF2-40B4-BE49-F238E27FC236}">
                  <a16:creationId xmlns:a16="http://schemas.microsoft.com/office/drawing/2014/main" id="{A36A546F-F93F-4308-B4A3-543D834F1E04}"/>
                </a:ext>
              </a:extLst>
            </p:cNvPr>
            <p:cNvSpPr/>
            <p:nvPr/>
          </p:nvSpPr>
          <p:spPr>
            <a:xfrm rot="7131370">
              <a:off x="3185153" y="4662373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228" name="Group 227">
              <a:extLst>
                <a:ext uri="{FF2B5EF4-FFF2-40B4-BE49-F238E27FC236}">
                  <a16:creationId xmlns:a16="http://schemas.microsoft.com/office/drawing/2014/main" id="{06C3D084-4768-4DE1-9965-80370C5BC3EF}"/>
                </a:ext>
              </a:extLst>
            </p:cNvPr>
            <p:cNvGrpSpPr/>
            <p:nvPr/>
          </p:nvGrpSpPr>
          <p:grpSpPr>
            <a:xfrm rot="2753667">
              <a:off x="3118347" y="6352514"/>
              <a:ext cx="1690561" cy="547677"/>
              <a:chOff x="3552296" y="5952181"/>
              <a:chExt cx="1543506" cy="503823"/>
            </a:xfrm>
          </p:grpSpPr>
          <p:sp>
            <p:nvSpPr>
              <p:cNvPr id="247" name="Trapezoid 246">
                <a:extLst>
                  <a:ext uri="{FF2B5EF4-FFF2-40B4-BE49-F238E27FC236}">
                    <a16:creationId xmlns:a16="http://schemas.microsoft.com/office/drawing/2014/main" id="{DE25669A-1926-490B-845F-6B50B71C2ED9}"/>
                  </a:ext>
                </a:extLst>
              </p:cNvPr>
              <p:cNvSpPr/>
              <p:nvPr/>
            </p:nvSpPr>
            <p:spPr>
              <a:xfrm rot="8053965">
                <a:off x="4306586" y="5404287"/>
                <a:ext cx="241322" cy="1337110"/>
              </a:xfrm>
              <a:prstGeom prst="trapezoid">
                <a:avLst>
                  <a:gd name="adj" fmla="val 17523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8" name="Trapezoid 247">
                <a:extLst>
                  <a:ext uri="{FF2B5EF4-FFF2-40B4-BE49-F238E27FC236}">
                    <a16:creationId xmlns:a16="http://schemas.microsoft.com/office/drawing/2014/main" id="{27B84AD3-3D61-4306-B0EF-542C46854CDF}"/>
                  </a:ext>
                </a:extLst>
              </p:cNvPr>
              <p:cNvSpPr/>
              <p:nvPr/>
            </p:nvSpPr>
            <p:spPr>
              <a:xfrm rot="18680318">
                <a:off x="4100190" y="5666788"/>
                <a:ext cx="241322" cy="1337110"/>
              </a:xfrm>
              <a:prstGeom prst="trapezoid">
                <a:avLst>
                  <a:gd name="adj" fmla="val 17523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229" name="Oval 228">
              <a:extLst>
                <a:ext uri="{FF2B5EF4-FFF2-40B4-BE49-F238E27FC236}">
                  <a16:creationId xmlns:a16="http://schemas.microsoft.com/office/drawing/2014/main" id="{F14F6368-ECF3-458F-8B01-73A717456C86}"/>
                </a:ext>
              </a:extLst>
            </p:cNvPr>
            <p:cNvSpPr/>
            <p:nvPr/>
          </p:nvSpPr>
          <p:spPr>
            <a:xfrm rot="5438431">
              <a:off x="3523529" y="5277079"/>
              <a:ext cx="985746" cy="97833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0" name="Trapezoid 229">
              <a:extLst>
                <a:ext uri="{FF2B5EF4-FFF2-40B4-BE49-F238E27FC236}">
                  <a16:creationId xmlns:a16="http://schemas.microsoft.com/office/drawing/2014/main" id="{FA237B3F-AC12-4A19-8978-A8BA72A0E350}"/>
                </a:ext>
              </a:extLst>
            </p:cNvPr>
            <p:cNvSpPr/>
            <p:nvPr/>
          </p:nvSpPr>
          <p:spPr>
            <a:xfrm rot="13415046">
              <a:off x="1737464" y="5039500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1" name="Trapezoid 230">
              <a:extLst>
                <a:ext uri="{FF2B5EF4-FFF2-40B4-BE49-F238E27FC236}">
                  <a16:creationId xmlns:a16="http://schemas.microsoft.com/office/drawing/2014/main" id="{69E07924-E606-4217-8B74-CCCB92BCB678}"/>
                </a:ext>
              </a:extLst>
            </p:cNvPr>
            <p:cNvSpPr/>
            <p:nvPr/>
          </p:nvSpPr>
          <p:spPr>
            <a:xfrm rot="2576749">
              <a:off x="2123593" y="5229662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2" name="Trapezoid 231">
              <a:extLst>
                <a:ext uri="{FF2B5EF4-FFF2-40B4-BE49-F238E27FC236}">
                  <a16:creationId xmlns:a16="http://schemas.microsoft.com/office/drawing/2014/main" id="{F5C97EFE-E23E-471D-AD03-9D49B4B44832}"/>
                </a:ext>
              </a:extLst>
            </p:cNvPr>
            <p:cNvSpPr/>
            <p:nvPr/>
          </p:nvSpPr>
          <p:spPr>
            <a:xfrm rot="19238033">
              <a:off x="2089257" y="6201386"/>
              <a:ext cx="264314" cy="1453494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233" name="Group 232">
              <a:extLst>
                <a:ext uri="{FF2B5EF4-FFF2-40B4-BE49-F238E27FC236}">
                  <a16:creationId xmlns:a16="http://schemas.microsoft.com/office/drawing/2014/main" id="{09FF8E98-DD7F-4F0B-9087-15C948A45993}"/>
                </a:ext>
              </a:extLst>
            </p:cNvPr>
            <p:cNvGrpSpPr/>
            <p:nvPr/>
          </p:nvGrpSpPr>
          <p:grpSpPr>
            <a:xfrm rot="11709524">
              <a:off x="2122029" y="7067341"/>
              <a:ext cx="1833680" cy="985746"/>
              <a:chOff x="2686399" y="5382814"/>
              <a:chExt cx="1686853" cy="900000"/>
            </a:xfrm>
          </p:grpSpPr>
          <p:sp>
            <p:nvSpPr>
              <p:cNvPr id="245" name="Trapezoid 244">
                <a:extLst>
                  <a:ext uri="{FF2B5EF4-FFF2-40B4-BE49-F238E27FC236}">
                    <a16:creationId xmlns:a16="http://schemas.microsoft.com/office/drawing/2014/main" id="{1AEC2AE3-749A-41A5-9B66-60BD939009A2}"/>
                  </a:ext>
                </a:extLst>
              </p:cNvPr>
              <p:cNvSpPr/>
              <p:nvPr/>
            </p:nvSpPr>
            <p:spPr>
              <a:xfrm rot="3475943">
                <a:off x="3234293" y="5467587"/>
                <a:ext cx="241322" cy="1337110"/>
              </a:xfrm>
              <a:prstGeom prst="trapezoid">
                <a:avLst>
                  <a:gd name="adj" fmla="val 17523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46" name="Oval 245">
                <a:extLst>
                  <a:ext uri="{FF2B5EF4-FFF2-40B4-BE49-F238E27FC236}">
                    <a16:creationId xmlns:a16="http://schemas.microsoft.com/office/drawing/2014/main" id="{04C47D72-45A2-45FA-BF6D-EC25A80C8A51}"/>
                  </a:ext>
                </a:extLst>
              </p:cNvPr>
              <p:cNvSpPr/>
              <p:nvPr/>
            </p:nvSpPr>
            <p:spPr>
              <a:xfrm>
                <a:off x="3473252" y="5382814"/>
                <a:ext cx="900000" cy="900000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234" name="Oval 233">
              <a:extLst>
                <a:ext uri="{FF2B5EF4-FFF2-40B4-BE49-F238E27FC236}">
                  <a16:creationId xmlns:a16="http://schemas.microsoft.com/office/drawing/2014/main" id="{8079C2EC-D43F-4409-B3FE-82A0216C0461}"/>
                </a:ext>
              </a:extLst>
            </p:cNvPr>
            <p:cNvSpPr/>
            <p:nvPr/>
          </p:nvSpPr>
          <p:spPr>
            <a:xfrm rot="5438431">
              <a:off x="3455998" y="6560690"/>
              <a:ext cx="985746" cy="97833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5" name="Oval 234">
              <a:extLst>
                <a:ext uri="{FF2B5EF4-FFF2-40B4-BE49-F238E27FC236}">
                  <a16:creationId xmlns:a16="http://schemas.microsoft.com/office/drawing/2014/main" id="{A3F7C680-7E6C-4BE5-B073-25A41BE5B6FC}"/>
                </a:ext>
              </a:extLst>
            </p:cNvPr>
            <p:cNvSpPr/>
            <p:nvPr/>
          </p:nvSpPr>
          <p:spPr>
            <a:xfrm rot="6548327">
              <a:off x="1330521" y="5740221"/>
              <a:ext cx="978338" cy="98574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6" name="Oval 235">
              <a:extLst>
                <a:ext uri="{FF2B5EF4-FFF2-40B4-BE49-F238E27FC236}">
                  <a16:creationId xmlns:a16="http://schemas.microsoft.com/office/drawing/2014/main" id="{E4432C64-5326-4DAB-A8D4-673EFA2ED97C}"/>
                </a:ext>
              </a:extLst>
            </p:cNvPr>
            <p:cNvSpPr/>
            <p:nvPr/>
          </p:nvSpPr>
          <p:spPr>
            <a:xfrm rot="5438431">
              <a:off x="2297210" y="4652239"/>
              <a:ext cx="985746" cy="978338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7" name="Oval 236">
              <a:extLst>
                <a:ext uri="{FF2B5EF4-FFF2-40B4-BE49-F238E27FC236}">
                  <a16:creationId xmlns:a16="http://schemas.microsoft.com/office/drawing/2014/main" id="{6D5406F7-BA79-44A9-B37D-C832E9A7524F}"/>
                </a:ext>
              </a:extLst>
            </p:cNvPr>
            <p:cNvSpPr/>
            <p:nvPr/>
          </p:nvSpPr>
          <p:spPr>
            <a:xfrm rot="1365633">
              <a:off x="4280588" y="2823731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8" name="Oval 237">
              <a:extLst>
                <a:ext uri="{FF2B5EF4-FFF2-40B4-BE49-F238E27FC236}">
                  <a16:creationId xmlns:a16="http://schemas.microsoft.com/office/drawing/2014/main" id="{ABA7D0CC-9815-4743-B06B-459F74153100}"/>
                </a:ext>
              </a:extLst>
            </p:cNvPr>
            <p:cNvSpPr/>
            <p:nvPr/>
          </p:nvSpPr>
          <p:spPr>
            <a:xfrm rot="1365633">
              <a:off x="860129" y="6155844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9" name="Oval 238">
              <a:extLst>
                <a:ext uri="{FF2B5EF4-FFF2-40B4-BE49-F238E27FC236}">
                  <a16:creationId xmlns:a16="http://schemas.microsoft.com/office/drawing/2014/main" id="{721E8927-C6AF-4366-8296-AF5B9CFB6E0F}"/>
                </a:ext>
              </a:extLst>
            </p:cNvPr>
            <p:cNvSpPr/>
            <p:nvPr/>
          </p:nvSpPr>
          <p:spPr>
            <a:xfrm rot="1365633">
              <a:off x="2227791" y="8059472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0" name="Trapezoid 239">
              <a:extLst>
                <a:ext uri="{FF2B5EF4-FFF2-40B4-BE49-F238E27FC236}">
                  <a16:creationId xmlns:a16="http://schemas.microsoft.com/office/drawing/2014/main" id="{F713FB2D-6A88-4F8F-A5D3-F8D27E3668EE}"/>
                </a:ext>
              </a:extLst>
            </p:cNvPr>
            <p:cNvSpPr/>
            <p:nvPr/>
          </p:nvSpPr>
          <p:spPr>
            <a:xfrm rot="13856336">
              <a:off x="5405075" y="6919638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1" name="Oval 240">
              <a:extLst>
                <a:ext uri="{FF2B5EF4-FFF2-40B4-BE49-F238E27FC236}">
                  <a16:creationId xmlns:a16="http://schemas.microsoft.com/office/drawing/2014/main" id="{936B0849-510F-41B7-AA41-5D1874474B28}"/>
                </a:ext>
              </a:extLst>
            </p:cNvPr>
            <p:cNvSpPr/>
            <p:nvPr/>
          </p:nvSpPr>
          <p:spPr>
            <a:xfrm rot="4053701">
              <a:off x="4483553" y="7240594"/>
              <a:ext cx="978338" cy="985746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2" name="Oval 241">
              <a:extLst>
                <a:ext uri="{FF2B5EF4-FFF2-40B4-BE49-F238E27FC236}">
                  <a16:creationId xmlns:a16="http://schemas.microsoft.com/office/drawing/2014/main" id="{9E2EDCFB-E610-45FD-AF98-E26205B1AEF7}"/>
                </a:ext>
              </a:extLst>
            </p:cNvPr>
            <p:cNvSpPr/>
            <p:nvPr/>
          </p:nvSpPr>
          <p:spPr>
            <a:xfrm rot="10962507">
              <a:off x="5665310" y="6405481"/>
              <a:ext cx="978337" cy="98574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3" name="Oval 242">
              <a:extLst>
                <a:ext uri="{FF2B5EF4-FFF2-40B4-BE49-F238E27FC236}">
                  <a16:creationId xmlns:a16="http://schemas.microsoft.com/office/drawing/2014/main" id="{0BAA26E7-0063-47B8-94F5-46A9478D194C}"/>
                </a:ext>
              </a:extLst>
            </p:cNvPr>
            <p:cNvSpPr/>
            <p:nvPr/>
          </p:nvSpPr>
          <p:spPr>
            <a:xfrm rot="18043136">
              <a:off x="4614429" y="3048803"/>
              <a:ext cx="978338" cy="985746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44" name="Oval 243">
              <a:extLst>
                <a:ext uri="{FF2B5EF4-FFF2-40B4-BE49-F238E27FC236}">
                  <a16:creationId xmlns:a16="http://schemas.microsoft.com/office/drawing/2014/main" id="{CDBA9B5B-7A9A-4557-AC34-9C7BFFC26193}"/>
                </a:ext>
              </a:extLst>
            </p:cNvPr>
            <p:cNvSpPr/>
            <p:nvPr/>
          </p:nvSpPr>
          <p:spPr>
            <a:xfrm rot="4053701">
              <a:off x="4630837" y="4343625"/>
              <a:ext cx="978338" cy="98574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49" name="Group 248">
            <a:extLst>
              <a:ext uri="{FF2B5EF4-FFF2-40B4-BE49-F238E27FC236}">
                <a16:creationId xmlns:a16="http://schemas.microsoft.com/office/drawing/2014/main" id="{A5A6B63E-1BAB-49EE-90F4-2A6F098547F6}"/>
              </a:ext>
            </a:extLst>
          </p:cNvPr>
          <p:cNvGrpSpPr/>
          <p:nvPr/>
        </p:nvGrpSpPr>
        <p:grpSpPr>
          <a:xfrm rot="6570251">
            <a:off x="3884827" y="1264340"/>
            <a:ext cx="2410154" cy="2031195"/>
            <a:chOff x="1123188" y="1553772"/>
            <a:chExt cx="7153311" cy="5809817"/>
          </a:xfrm>
        </p:grpSpPr>
        <p:sp>
          <p:nvSpPr>
            <p:cNvPr id="250" name="Trapezoid 249">
              <a:extLst>
                <a:ext uri="{FF2B5EF4-FFF2-40B4-BE49-F238E27FC236}">
                  <a16:creationId xmlns:a16="http://schemas.microsoft.com/office/drawing/2014/main" id="{1A2AC4B1-F033-4E46-801E-79B163C85261}"/>
                </a:ext>
              </a:extLst>
            </p:cNvPr>
            <p:cNvSpPr/>
            <p:nvPr/>
          </p:nvSpPr>
          <p:spPr>
            <a:xfrm rot="7529644">
              <a:off x="4555822" y="5188309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1" name="Trapezoid 250">
              <a:extLst>
                <a:ext uri="{FF2B5EF4-FFF2-40B4-BE49-F238E27FC236}">
                  <a16:creationId xmlns:a16="http://schemas.microsoft.com/office/drawing/2014/main" id="{05646D24-C695-4402-A7D6-C3A0677EB096}"/>
                </a:ext>
              </a:extLst>
            </p:cNvPr>
            <p:cNvSpPr/>
            <p:nvPr/>
          </p:nvSpPr>
          <p:spPr>
            <a:xfrm rot="2766430">
              <a:off x="4754751" y="2922890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2" name="Trapezoid 251">
              <a:extLst>
                <a:ext uri="{FF2B5EF4-FFF2-40B4-BE49-F238E27FC236}">
                  <a16:creationId xmlns:a16="http://schemas.microsoft.com/office/drawing/2014/main" id="{7BD7E6D5-A3D1-4061-B4E6-1D849A8E3E46}"/>
                </a:ext>
              </a:extLst>
            </p:cNvPr>
            <p:cNvSpPr/>
            <p:nvPr/>
          </p:nvSpPr>
          <p:spPr>
            <a:xfrm rot="7529644">
              <a:off x="5856845" y="2959456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3" name="Trapezoid 252">
              <a:extLst>
                <a:ext uri="{FF2B5EF4-FFF2-40B4-BE49-F238E27FC236}">
                  <a16:creationId xmlns:a16="http://schemas.microsoft.com/office/drawing/2014/main" id="{BB8BC47E-938C-4D42-9B4D-FD24BD5D86E0}"/>
                </a:ext>
              </a:extLst>
            </p:cNvPr>
            <p:cNvSpPr/>
            <p:nvPr/>
          </p:nvSpPr>
          <p:spPr>
            <a:xfrm>
              <a:off x="6372363" y="3873354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4" name="Trapezoid 253">
              <a:extLst>
                <a:ext uri="{FF2B5EF4-FFF2-40B4-BE49-F238E27FC236}">
                  <a16:creationId xmlns:a16="http://schemas.microsoft.com/office/drawing/2014/main" id="{FC464760-DBD7-4AE6-A4A3-57CBCBA2CC6B}"/>
                </a:ext>
              </a:extLst>
            </p:cNvPr>
            <p:cNvSpPr/>
            <p:nvPr/>
          </p:nvSpPr>
          <p:spPr>
            <a:xfrm rot="21519079">
              <a:off x="5075974" y="1951038"/>
              <a:ext cx="264314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255" name="Group 254">
              <a:extLst>
                <a:ext uri="{FF2B5EF4-FFF2-40B4-BE49-F238E27FC236}">
                  <a16:creationId xmlns:a16="http://schemas.microsoft.com/office/drawing/2014/main" id="{9DF2DD48-AEBD-4466-847B-EE76DC051E26}"/>
                </a:ext>
              </a:extLst>
            </p:cNvPr>
            <p:cNvGrpSpPr/>
            <p:nvPr/>
          </p:nvGrpSpPr>
          <p:grpSpPr>
            <a:xfrm rot="4997334">
              <a:off x="6334252" y="5529457"/>
              <a:ext cx="1756300" cy="994956"/>
              <a:chOff x="3647073" y="4554413"/>
              <a:chExt cx="1603527" cy="915287"/>
            </a:xfrm>
            <a:solidFill>
              <a:srgbClr val="7030A0"/>
            </a:solidFill>
          </p:grpSpPr>
          <p:sp>
            <p:nvSpPr>
              <p:cNvPr id="283" name="Trapezoid 282">
                <a:extLst>
                  <a:ext uri="{FF2B5EF4-FFF2-40B4-BE49-F238E27FC236}">
                    <a16:creationId xmlns:a16="http://schemas.microsoft.com/office/drawing/2014/main" id="{0761246E-A104-4459-85B3-DE55AA94C15A}"/>
                  </a:ext>
                </a:extLst>
              </p:cNvPr>
              <p:cNvSpPr/>
              <p:nvPr/>
            </p:nvSpPr>
            <p:spPr>
              <a:xfrm rot="3475943">
                <a:off x="4194967" y="4680484"/>
                <a:ext cx="241322" cy="1337110"/>
              </a:xfrm>
              <a:prstGeom prst="trapezoid">
                <a:avLst>
                  <a:gd name="adj" fmla="val 17523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84" name="Oval 283">
                <a:extLst>
                  <a:ext uri="{FF2B5EF4-FFF2-40B4-BE49-F238E27FC236}">
                    <a16:creationId xmlns:a16="http://schemas.microsoft.com/office/drawing/2014/main" id="{0C3A0A45-A525-490B-9644-35293A1E4751}"/>
                  </a:ext>
                </a:extLst>
              </p:cNvPr>
              <p:cNvSpPr/>
              <p:nvPr/>
            </p:nvSpPr>
            <p:spPr>
              <a:xfrm>
                <a:off x="4350600" y="4554413"/>
                <a:ext cx="900000" cy="900000"/>
              </a:xfrm>
              <a:prstGeom prst="ellipse">
                <a:avLst/>
              </a:prstGeom>
              <a:grp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256" name="Oval 255">
              <a:extLst>
                <a:ext uri="{FF2B5EF4-FFF2-40B4-BE49-F238E27FC236}">
                  <a16:creationId xmlns:a16="http://schemas.microsoft.com/office/drawing/2014/main" id="{09888015-D679-47F7-B2B7-AFBA82F7F0B0}"/>
                </a:ext>
              </a:extLst>
            </p:cNvPr>
            <p:cNvSpPr/>
            <p:nvPr/>
          </p:nvSpPr>
          <p:spPr>
            <a:xfrm rot="18237883">
              <a:off x="6005401" y="3579811"/>
              <a:ext cx="978338" cy="985746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7" name="Oval 256">
              <a:extLst>
                <a:ext uri="{FF2B5EF4-FFF2-40B4-BE49-F238E27FC236}">
                  <a16:creationId xmlns:a16="http://schemas.microsoft.com/office/drawing/2014/main" id="{A177EDCE-2E12-42A4-B6ED-BB0F4D5D33CE}"/>
                </a:ext>
              </a:extLst>
            </p:cNvPr>
            <p:cNvSpPr/>
            <p:nvPr/>
          </p:nvSpPr>
          <p:spPr>
            <a:xfrm rot="18731534">
              <a:off x="7006743" y="3473430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8" name="Oval 257">
              <a:extLst>
                <a:ext uri="{FF2B5EF4-FFF2-40B4-BE49-F238E27FC236}">
                  <a16:creationId xmlns:a16="http://schemas.microsoft.com/office/drawing/2014/main" id="{8ECF3CB1-F2B5-44C1-9324-4A34D54138BE}"/>
                </a:ext>
              </a:extLst>
            </p:cNvPr>
            <p:cNvSpPr/>
            <p:nvPr/>
          </p:nvSpPr>
          <p:spPr>
            <a:xfrm rot="18731534">
              <a:off x="7883683" y="6039315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9" name="Trapezoid 258">
              <a:extLst>
                <a:ext uri="{FF2B5EF4-FFF2-40B4-BE49-F238E27FC236}">
                  <a16:creationId xmlns:a16="http://schemas.microsoft.com/office/drawing/2014/main" id="{84DB1C59-6A67-445D-BC2B-07F996C8248B}"/>
                </a:ext>
              </a:extLst>
            </p:cNvPr>
            <p:cNvSpPr/>
            <p:nvPr/>
          </p:nvSpPr>
          <p:spPr>
            <a:xfrm rot="13874495">
              <a:off x="5298824" y="5141827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0" name="Trapezoid 259">
              <a:extLst>
                <a:ext uri="{FF2B5EF4-FFF2-40B4-BE49-F238E27FC236}">
                  <a16:creationId xmlns:a16="http://schemas.microsoft.com/office/drawing/2014/main" id="{F0ECC524-25BE-4266-94F2-42991ABBAF9F}"/>
                </a:ext>
              </a:extLst>
            </p:cNvPr>
            <p:cNvSpPr/>
            <p:nvPr/>
          </p:nvSpPr>
          <p:spPr>
            <a:xfrm rot="7131370">
              <a:off x="3448212" y="3163638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261" name="Group 260">
              <a:extLst>
                <a:ext uri="{FF2B5EF4-FFF2-40B4-BE49-F238E27FC236}">
                  <a16:creationId xmlns:a16="http://schemas.microsoft.com/office/drawing/2014/main" id="{8CBC94AD-9CAD-4BDB-A7B4-085CA9A9AE78}"/>
                </a:ext>
              </a:extLst>
            </p:cNvPr>
            <p:cNvGrpSpPr/>
            <p:nvPr/>
          </p:nvGrpSpPr>
          <p:grpSpPr>
            <a:xfrm rot="2753667">
              <a:off x="3381406" y="4853779"/>
              <a:ext cx="1690561" cy="547677"/>
              <a:chOff x="3552296" y="5952181"/>
              <a:chExt cx="1543506" cy="503823"/>
            </a:xfrm>
          </p:grpSpPr>
          <p:sp>
            <p:nvSpPr>
              <p:cNvPr id="281" name="Trapezoid 280">
                <a:extLst>
                  <a:ext uri="{FF2B5EF4-FFF2-40B4-BE49-F238E27FC236}">
                    <a16:creationId xmlns:a16="http://schemas.microsoft.com/office/drawing/2014/main" id="{4B33194A-6961-43D5-AE15-8FD8980361E8}"/>
                  </a:ext>
                </a:extLst>
              </p:cNvPr>
              <p:cNvSpPr/>
              <p:nvPr/>
            </p:nvSpPr>
            <p:spPr>
              <a:xfrm rot="8053965">
                <a:off x="4306586" y="5404287"/>
                <a:ext cx="241322" cy="1337110"/>
              </a:xfrm>
              <a:prstGeom prst="trapezoid">
                <a:avLst>
                  <a:gd name="adj" fmla="val 17523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82" name="Trapezoid 281">
                <a:extLst>
                  <a:ext uri="{FF2B5EF4-FFF2-40B4-BE49-F238E27FC236}">
                    <a16:creationId xmlns:a16="http://schemas.microsoft.com/office/drawing/2014/main" id="{FBBAE63B-8C82-4390-A469-2A73FA367E15}"/>
                  </a:ext>
                </a:extLst>
              </p:cNvPr>
              <p:cNvSpPr/>
              <p:nvPr/>
            </p:nvSpPr>
            <p:spPr>
              <a:xfrm rot="18680318">
                <a:off x="4100190" y="5666788"/>
                <a:ext cx="241322" cy="1337110"/>
              </a:xfrm>
              <a:prstGeom prst="trapezoid">
                <a:avLst>
                  <a:gd name="adj" fmla="val 17523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262" name="Oval 261">
              <a:extLst>
                <a:ext uri="{FF2B5EF4-FFF2-40B4-BE49-F238E27FC236}">
                  <a16:creationId xmlns:a16="http://schemas.microsoft.com/office/drawing/2014/main" id="{AC161E43-0ABE-459E-8E6B-A5A55A1ACDF8}"/>
                </a:ext>
              </a:extLst>
            </p:cNvPr>
            <p:cNvSpPr/>
            <p:nvPr/>
          </p:nvSpPr>
          <p:spPr>
            <a:xfrm rot="5438431">
              <a:off x="3786588" y="3778344"/>
              <a:ext cx="985746" cy="978338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3" name="Trapezoid 262">
              <a:extLst>
                <a:ext uri="{FF2B5EF4-FFF2-40B4-BE49-F238E27FC236}">
                  <a16:creationId xmlns:a16="http://schemas.microsoft.com/office/drawing/2014/main" id="{64B493DC-5F6C-4241-B5D4-AA6BF9660EBA}"/>
                </a:ext>
              </a:extLst>
            </p:cNvPr>
            <p:cNvSpPr/>
            <p:nvPr/>
          </p:nvSpPr>
          <p:spPr>
            <a:xfrm rot="13415046">
              <a:off x="2000523" y="3540765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4" name="Trapezoid 263">
              <a:extLst>
                <a:ext uri="{FF2B5EF4-FFF2-40B4-BE49-F238E27FC236}">
                  <a16:creationId xmlns:a16="http://schemas.microsoft.com/office/drawing/2014/main" id="{B2B4B54B-1DA7-4289-9EDF-D043D3FEF97C}"/>
                </a:ext>
              </a:extLst>
            </p:cNvPr>
            <p:cNvSpPr/>
            <p:nvPr/>
          </p:nvSpPr>
          <p:spPr>
            <a:xfrm rot="2576749">
              <a:off x="2386652" y="3730927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5" name="Trapezoid 264">
              <a:extLst>
                <a:ext uri="{FF2B5EF4-FFF2-40B4-BE49-F238E27FC236}">
                  <a16:creationId xmlns:a16="http://schemas.microsoft.com/office/drawing/2014/main" id="{F97342F0-EA97-4546-829C-2E5761DAFF4C}"/>
                </a:ext>
              </a:extLst>
            </p:cNvPr>
            <p:cNvSpPr/>
            <p:nvPr/>
          </p:nvSpPr>
          <p:spPr>
            <a:xfrm rot="19238033">
              <a:off x="2352316" y="4702651"/>
              <a:ext cx="264314" cy="1453494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266" name="Group 265">
              <a:extLst>
                <a:ext uri="{FF2B5EF4-FFF2-40B4-BE49-F238E27FC236}">
                  <a16:creationId xmlns:a16="http://schemas.microsoft.com/office/drawing/2014/main" id="{86240F1D-67F5-4DB4-890C-693B3A6BD069}"/>
                </a:ext>
              </a:extLst>
            </p:cNvPr>
            <p:cNvGrpSpPr/>
            <p:nvPr/>
          </p:nvGrpSpPr>
          <p:grpSpPr>
            <a:xfrm rot="11709524">
              <a:off x="2385088" y="5568606"/>
              <a:ext cx="1833680" cy="985746"/>
              <a:chOff x="2686399" y="5382814"/>
              <a:chExt cx="1686853" cy="900000"/>
            </a:xfrm>
          </p:grpSpPr>
          <p:sp>
            <p:nvSpPr>
              <p:cNvPr id="279" name="Trapezoid 278">
                <a:extLst>
                  <a:ext uri="{FF2B5EF4-FFF2-40B4-BE49-F238E27FC236}">
                    <a16:creationId xmlns:a16="http://schemas.microsoft.com/office/drawing/2014/main" id="{40474543-B64F-4EB4-B9ED-B9B13A65519E}"/>
                  </a:ext>
                </a:extLst>
              </p:cNvPr>
              <p:cNvSpPr/>
              <p:nvPr/>
            </p:nvSpPr>
            <p:spPr>
              <a:xfrm rot="3475943">
                <a:off x="3234293" y="5467587"/>
                <a:ext cx="241322" cy="1337110"/>
              </a:xfrm>
              <a:prstGeom prst="trapezoid">
                <a:avLst>
                  <a:gd name="adj" fmla="val 17523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80" name="Oval 279">
                <a:extLst>
                  <a:ext uri="{FF2B5EF4-FFF2-40B4-BE49-F238E27FC236}">
                    <a16:creationId xmlns:a16="http://schemas.microsoft.com/office/drawing/2014/main" id="{D8C88AF8-787C-41CE-9C37-CCCE172D9838}"/>
                  </a:ext>
                </a:extLst>
              </p:cNvPr>
              <p:cNvSpPr/>
              <p:nvPr/>
            </p:nvSpPr>
            <p:spPr>
              <a:xfrm>
                <a:off x="3473252" y="5382814"/>
                <a:ext cx="900000" cy="900000"/>
              </a:xfrm>
              <a:prstGeom prst="ellipse">
                <a:avLst/>
              </a:prstGeom>
              <a:solidFill>
                <a:srgbClr val="7030A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267" name="Oval 266">
              <a:extLst>
                <a:ext uri="{FF2B5EF4-FFF2-40B4-BE49-F238E27FC236}">
                  <a16:creationId xmlns:a16="http://schemas.microsoft.com/office/drawing/2014/main" id="{F170300A-6032-422B-B477-8859B73001DF}"/>
                </a:ext>
              </a:extLst>
            </p:cNvPr>
            <p:cNvSpPr/>
            <p:nvPr/>
          </p:nvSpPr>
          <p:spPr>
            <a:xfrm rot="5438431">
              <a:off x="3719057" y="5061955"/>
              <a:ext cx="985746" cy="97833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8" name="Oval 267">
              <a:extLst>
                <a:ext uri="{FF2B5EF4-FFF2-40B4-BE49-F238E27FC236}">
                  <a16:creationId xmlns:a16="http://schemas.microsoft.com/office/drawing/2014/main" id="{10A902F3-6AEB-4462-947B-2190C76A3112}"/>
                </a:ext>
              </a:extLst>
            </p:cNvPr>
            <p:cNvSpPr/>
            <p:nvPr/>
          </p:nvSpPr>
          <p:spPr>
            <a:xfrm rot="6548327">
              <a:off x="1593580" y="4241486"/>
              <a:ext cx="978338" cy="98574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69" name="Oval 268">
              <a:extLst>
                <a:ext uri="{FF2B5EF4-FFF2-40B4-BE49-F238E27FC236}">
                  <a16:creationId xmlns:a16="http://schemas.microsoft.com/office/drawing/2014/main" id="{1E07D6D0-F60B-42D9-9025-800AC2239A14}"/>
                </a:ext>
              </a:extLst>
            </p:cNvPr>
            <p:cNvSpPr/>
            <p:nvPr/>
          </p:nvSpPr>
          <p:spPr>
            <a:xfrm rot="5438431">
              <a:off x="2560269" y="3153504"/>
              <a:ext cx="985746" cy="978338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0" name="Oval 269">
              <a:extLst>
                <a:ext uri="{FF2B5EF4-FFF2-40B4-BE49-F238E27FC236}">
                  <a16:creationId xmlns:a16="http://schemas.microsoft.com/office/drawing/2014/main" id="{A5579579-7307-4985-A5B0-366EE3AB0FA9}"/>
                </a:ext>
              </a:extLst>
            </p:cNvPr>
            <p:cNvSpPr/>
            <p:nvPr/>
          </p:nvSpPr>
          <p:spPr>
            <a:xfrm rot="1365633">
              <a:off x="6891894" y="6972254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1" name="Oval 270">
              <a:extLst>
                <a:ext uri="{FF2B5EF4-FFF2-40B4-BE49-F238E27FC236}">
                  <a16:creationId xmlns:a16="http://schemas.microsoft.com/office/drawing/2014/main" id="{88FBA66C-7B05-416C-B28F-787B2178CDAB}"/>
                </a:ext>
              </a:extLst>
            </p:cNvPr>
            <p:cNvSpPr/>
            <p:nvPr/>
          </p:nvSpPr>
          <p:spPr>
            <a:xfrm rot="1365633">
              <a:off x="1123188" y="4657109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2" name="Oval 271">
              <a:extLst>
                <a:ext uri="{FF2B5EF4-FFF2-40B4-BE49-F238E27FC236}">
                  <a16:creationId xmlns:a16="http://schemas.microsoft.com/office/drawing/2014/main" id="{0AB86AE7-A2F6-42FA-B708-7C918960AFD9}"/>
                </a:ext>
              </a:extLst>
            </p:cNvPr>
            <p:cNvSpPr/>
            <p:nvPr/>
          </p:nvSpPr>
          <p:spPr>
            <a:xfrm rot="1365633">
              <a:off x="2490850" y="6560737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3" name="Trapezoid 272">
              <a:extLst>
                <a:ext uri="{FF2B5EF4-FFF2-40B4-BE49-F238E27FC236}">
                  <a16:creationId xmlns:a16="http://schemas.microsoft.com/office/drawing/2014/main" id="{53F9C6CD-399B-4EDF-BD7B-37A2B33C5290}"/>
                </a:ext>
              </a:extLst>
            </p:cNvPr>
            <p:cNvSpPr/>
            <p:nvPr/>
          </p:nvSpPr>
          <p:spPr>
            <a:xfrm rot="13856336">
              <a:off x="5668134" y="5420903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4" name="Oval 273">
              <a:extLst>
                <a:ext uri="{FF2B5EF4-FFF2-40B4-BE49-F238E27FC236}">
                  <a16:creationId xmlns:a16="http://schemas.microsoft.com/office/drawing/2014/main" id="{C941D797-C9DD-4D06-AF9D-AD2285E65B55}"/>
                </a:ext>
              </a:extLst>
            </p:cNvPr>
            <p:cNvSpPr/>
            <p:nvPr/>
          </p:nvSpPr>
          <p:spPr>
            <a:xfrm rot="4053701">
              <a:off x="4833984" y="5698510"/>
              <a:ext cx="978338" cy="985746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5" name="Oval 274">
              <a:extLst>
                <a:ext uri="{FF2B5EF4-FFF2-40B4-BE49-F238E27FC236}">
                  <a16:creationId xmlns:a16="http://schemas.microsoft.com/office/drawing/2014/main" id="{9C8B9B36-7FAE-4E03-B3CB-F97EAA8B82C6}"/>
                </a:ext>
              </a:extLst>
            </p:cNvPr>
            <p:cNvSpPr/>
            <p:nvPr/>
          </p:nvSpPr>
          <p:spPr>
            <a:xfrm rot="10962507">
              <a:off x="5928369" y="4906746"/>
              <a:ext cx="978337" cy="98574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6" name="Trapezoid 275">
              <a:extLst>
                <a:ext uri="{FF2B5EF4-FFF2-40B4-BE49-F238E27FC236}">
                  <a16:creationId xmlns:a16="http://schemas.microsoft.com/office/drawing/2014/main" id="{55613EA1-AFB3-4E9D-8BBD-F1988BE621B6}"/>
                </a:ext>
              </a:extLst>
            </p:cNvPr>
            <p:cNvSpPr/>
            <p:nvPr/>
          </p:nvSpPr>
          <p:spPr>
            <a:xfrm rot="10800000">
              <a:off x="5429987" y="2235075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7" name="Oval 276">
              <a:extLst>
                <a:ext uri="{FF2B5EF4-FFF2-40B4-BE49-F238E27FC236}">
                  <a16:creationId xmlns:a16="http://schemas.microsoft.com/office/drawing/2014/main" id="{5667A67E-0EA6-4760-AB17-DEDBD5B513DB}"/>
                </a:ext>
              </a:extLst>
            </p:cNvPr>
            <p:cNvSpPr/>
            <p:nvPr/>
          </p:nvSpPr>
          <p:spPr>
            <a:xfrm rot="18043136">
              <a:off x="4877488" y="1550068"/>
              <a:ext cx="978338" cy="98574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78" name="Oval 277">
              <a:extLst>
                <a:ext uri="{FF2B5EF4-FFF2-40B4-BE49-F238E27FC236}">
                  <a16:creationId xmlns:a16="http://schemas.microsoft.com/office/drawing/2014/main" id="{0BF03D9A-368A-4585-94B3-C2018520CA80}"/>
                </a:ext>
              </a:extLst>
            </p:cNvPr>
            <p:cNvSpPr/>
            <p:nvPr/>
          </p:nvSpPr>
          <p:spPr>
            <a:xfrm rot="4053701">
              <a:off x="4893896" y="2844890"/>
              <a:ext cx="978338" cy="98574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85" name="Group 284">
            <a:extLst>
              <a:ext uri="{FF2B5EF4-FFF2-40B4-BE49-F238E27FC236}">
                <a16:creationId xmlns:a16="http://schemas.microsoft.com/office/drawing/2014/main" id="{447CA764-A500-4B57-9D65-B605E7EAA096}"/>
              </a:ext>
            </a:extLst>
          </p:cNvPr>
          <p:cNvGrpSpPr/>
          <p:nvPr/>
        </p:nvGrpSpPr>
        <p:grpSpPr>
          <a:xfrm rot="9364656">
            <a:off x="6034507" y="1195921"/>
            <a:ext cx="2258881" cy="2184022"/>
            <a:chOff x="2152554" y="3340830"/>
            <a:chExt cx="6036068" cy="6255138"/>
          </a:xfrm>
        </p:grpSpPr>
        <p:sp>
          <p:nvSpPr>
            <p:cNvPr id="286" name="Trapezoid 285">
              <a:extLst>
                <a:ext uri="{FF2B5EF4-FFF2-40B4-BE49-F238E27FC236}">
                  <a16:creationId xmlns:a16="http://schemas.microsoft.com/office/drawing/2014/main" id="{A195B737-8FEA-4776-B3B8-217A49D3FDF6}"/>
                </a:ext>
              </a:extLst>
            </p:cNvPr>
            <p:cNvSpPr/>
            <p:nvPr/>
          </p:nvSpPr>
          <p:spPr>
            <a:xfrm rot="11000118">
              <a:off x="4624679" y="3783799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7" name="Trapezoid 286">
              <a:extLst>
                <a:ext uri="{FF2B5EF4-FFF2-40B4-BE49-F238E27FC236}">
                  <a16:creationId xmlns:a16="http://schemas.microsoft.com/office/drawing/2014/main" id="{186D1513-8763-40D8-9D80-180F9204B8C6}"/>
                </a:ext>
              </a:extLst>
            </p:cNvPr>
            <p:cNvSpPr/>
            <p:nvPr/>
          </p:nvSpPr>
          <p:spPr>
            <a:xfrm rot="2612720">
              <a:off x="6644770" y="4997213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8" name="Oval 287">
              <a:extLst>
                <a:ext uri="{FF2B5EF4-FFF2-40B4-BE49-F238E27FC236}">
                  <a16:creationId xmlns:a16="http://schemas.microsoft.com/office/drawing/2014/main" id="{F2A89D7F-390F-4AC3-BAE5-626DB2ACD192}"/>
                </a:ext>
              </a:extLst>
            </p:cNvPr>
            <p:cNvSpPr/>
            <p:nvPr/>
          </p:nvSpPr>
          <p:spPr>
            <a:xfrm rot="18731534">
              <a:off x="6931796" y="4592645"/>
              <a:ext cx="985746" cy="97833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9" name="Oval 288">
              <a:extLst>
                <a:ext uri="{FF2B5EF4-FFF2-40B4-BE49-F238E27FC236}">
                  <a16:creationId xmlns:a16="http://schemas.microsoft.com/office/drawing/2014/main" id="{5C4F34F1-34E6-4DE3-B1C0-76C414DE7863}"/>
                </a:ext>
              </a:extLst>
            </p:cNvPr>
            <p:cNvSpPr/>
            <p:nvPr/>
          </p:nvSpPr>
          <p:spPr>
            <a:xfrm rot="18731534">
              <a:off x="6746156" y="4300695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0" name="Oval 289">
              <a:extLst>
                <a:ext uri="{FF2B5EF4-FFF2-40B4-BE49-F238E27FC236}">
                  <a16:creationId xmlns:a16="http://schemas.microsoft.com/office/drawing/2014/main" id="{875A4137-E0FE-4C50-8B4C-CA5762E11A2C}"/>
                </a:ext>
              </a:extLst>
            </p:cNvPr>
            <p:cNvSpPr/>
            <p:nvPr/>
          </p:nvSpPr>
          <p:spPr>
            <a:xfrm rot="18731534">
              <a:off x="7795806" y="4391191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1" name="Oval 290">
              <a:extLst>
                <a:ext uri="{FF2B5EF4-FFF2-40B4-BE49-F238E27FC236}">
                  <a16:creationId xmlns:a16="http://schemas.microsoft.com/office/drawing/2014/main" id="{02DC01C4-402F-481A-A94C-7373387FA340}"/>
                </a:ext>
              </a:extLst>
            </p:cNvPr>
            <p:cNvSpPr/>
            <p:nvPr/>
          </p:nvSpPr>
          <p:spPr>
            <a:xfrm rot="18731534">
              <a:off x="7726284" y="5464077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2" name="Oval 291">
              <a:extLst>
                <a:ext uri="{FF2B5EF4-FFF2-40B4-BE49-F238E27FC236}">
                  <a16:creationId xmlns:a16="http://schemas.microsoft.com/office/drawing/2014/main" id="{C71703B6-8517-4A4B-BAF3-CA4F32D6E48E}"/>
                </a:ext>
              </a:extLst>
            </p:cNvPr>
            <p:cNvSpPr/>
            <p:nvPr/>
          </p:nvSpPr>
          <p:spPr>
            <a:xfrm rot="18731534">
              <a:off x="2654312" y="5624726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3" name="Trapezoid 292">
              <a:extLst>
                <a:ext uri="{FF2B5EF4-FFF2-40B4-BE49-F238E27FC236}">
                  <a16:creationId xmlns:a16="http://schemas.microsoft.com/office/drawing/2014/main" id="{7931456C-E2A7-49AF-B4AF-4E31F34522BC}"/>
                </a:ext>
              </a:extLst>
            </p:cNvPr>
            <p:cNvSpPr/>
            <p:nvPr/>
          </p:nvSpPr>
          <p:spPr>
            <a:xfrm rot="607477">
              <a:off x="4930639" y="3860112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4" name="Oval 293">
              <a:extLst>
                <a:ext uri="{FF2B5EF4-FFF2-40B4-BE49-F238E27FC236}">
                  <a16:creationId xmlns:a16="http://schemas.microsoft.com/office/drawing/2014/main" id="{53BD9514-A549-4A81-BF4F-4961A59F8405}"/>
                </a:ext>
              </a:extLst>
            </p:cNvPr>
            <p:cNvSpPr/>
            <p:nvPr/>
          </p:nvSpPr>
          <p:spPr>
            <a:xfrm rot="4053701">
              <a:off x="4484838" y="3337126"/>
              <a:ext cx="978338" cy="985746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5" name="Trapezoid 294">
              <a:extLst>
                <a:ext uri="{FF2B5EF4-FFF2-40B4-BE49-F238E27FC236}">
                  <a16:creationId xmlns:a16="http://schemas.microsoft.com/office/drawing/2014/main" id="{86C6C985-AD42-4B77-9E4F-8A1262C4DB16}"/>
                </a:ext>
              </a:extLst>
            </p:cNvPr>
            <p:cNvSpPr/>
            <p:nvPr/>
          </p:nvSpPr>
          <p:spPr>
            <a:xfrm rot="7052825">
              <a:off x="3861821" y="7567499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6" name="Trapezoid 295">
              <a:extLst>
                <a:ext uri="{FF2B5EF4-FFF2-40B4-BE49-F238E27FC236}">
                  <a16:creationId xmlns:a16="http://schemas.microsoft.com/office/drawing/2014/main" id="{E78A307A-F2A5-493F-A650-84447F463DD9}"/>
                </a:ext>
              </a:extLst>
            </p:cNvPr>
            <p:cNvSpPr/>
            <p:nvPr/>
          </p:nvSpPr>
          <p:spPr>
            <a:xfrm rot="7022026">
              <a:off x="5504913" y="4713906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7" name="Trapezoid 296">
              <a:extLst>
                <a:ext uri="{FF2B5EF4-FFF2-40B4-BE49-F238E27FC236}">
                  <a16:creationId xmlns:a16="http://schemas.microsoft.com/office/drawing/2014/main" id="{5E3D438C-D509-4523-8BEB-3A0D910927D2}"/>
                </a:ext>
              </a:extLst>
            </p:cNvPr>
            <p:cNvSpPr/>
            <p:nvPr/>
          </p:nvSpPr>
          <p:spPr>
            <a:xfrm rot="13095238">
              <a:off x="2905094" y="7477915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8" name="Trapezoid 297">
              <a:extLst>
                <a:ext uri="{FF2B5EF4-FFF2-40B4-BE49-F238E27FC236}">
                  <a16:creationId xmlns:a16="http://schemas.microsoft.com/office/drawing/2014/main" id="{22FF4695-C6CF-4858-A30E-B97944A07640}"/>
                </a:ext>
              </a:extLst>
            </p:cNvPr>
            <p:cNvSpPr/>
            <p:nvPr/>
          </p:nvSpPr>
          <p:spPr>
            <a:xfrm rot="21443039">
              <a:off x="3330364" y="6530978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9" name="Trapezoid 298">
              <a:extLst>
                <a:ext uri="{FF2B5EF4-FFF2-40B4-BE49-F238E27FC236}">
                  <a16:creationId xmlns:a16="http://schemas.microsoft.com/office/drawing/2014/main" id="{2F78ECFA-2848-44AF-9314-145E002298E7}"/>
                </a:ext>
              </a:extLst>
            </p:cNvPr>
            <p:cNvSpPr/>
            <p:nvPr/>
          </p:nvSpPr>
          <p:spPr>
            <a:xfrm rot="14261458">
              <a:off x="5164841" y="7648630"/>
              <a:ext cx="264314" cy="1453494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0" name="Oval 299">
              <a:extLst>
                <a:ext uri="{FF2B5EF4-FFF2-40B4-BE49-F238E27FC236}">
                  <a16:creationId xmlns:a16="http://schemas.microsoft.com/office/drawing/2014/main" id="{23ED87AB-0317-4CCC-B7DC-FF975E2C4F7E}"/>
                </a:ext>
              </a:extLst>
            </p:cNvPr>
            <p:cNvSpPr/>
            <p:nvPr/>
          </p:nvSpPr>
          <p:spPr>
            <a:xfrm rot="6207493">
              <a:off x="4314363" y="8128939"/>
              <a:ext cx="978338" cy="985746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1" name="Trapezoid 300">
              <a:extLst>
                <a:ext uri="{FF2B5EF4-FFF2-40B4-BE49-F238E27FC236}">
                  <a16:creationId xmlns:a16="http://schemas.microsoft.com/office/drawing/2014/main" id="{E4EC8704-0A79-454B-B83C-B2C84ADDBD7B}"/>
                </a:ext>
              </a:extLst>
            </p:cNvPr>
            <p:cNvSpPr/>
            <p:nvPr/>
          </p:nvSpPr>
          <p:spPr>
            <a:xfrm rot="10800000">
              <a:off x="6036042" y="6218783"/>
              <a:ext cx="264314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2" name="Trapezoid 301">
              <a:extLst>
                <a:ext uri="{FF2B5EF4-FFF2-40B4-BE49-F238E27FC236}">
                  <a16:creationId xmlns:a16="http://schemas.microsoft.com/office/drawing/2014/main" id="{F51F07CA-3A03-49FC-84AD-59390FDC5402}"/>
                </a:ext>
              </a:extLst>
            </p:cNvPr>
            <p:cNvSpPr/>
            <p:nvPr/>
          </p:nvSpPr>
          <p:spPr>
            <a:xfrm>
              <a:off x="6333835" y="6153691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3" name="Oval 302">
              <a:extLst>
                <a:ext uri="{FF2B5EF4-FFF2-40B4-BE49-F238E27FC236}">
                  <a16:creationId xmlns:a16="http://schemas.microsoft.com/office/drawing/2014/main" id="{3A5CDD01-D8DA-4C69-93F4-C86104499251}"/>
                </a:ext>
              </a:extLst>
            </p:cNvPr>
            <p:cNvSpPr/>
            <p:nvPr/>
          </p:nvSpPr>
          <p:spPr>
            <a:xfrm rot="1652825">
              <a:off x="5807483" y="5554751"/>
              <a:ext cx="985746" cy="97833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4" name="Oval 303">
              <a:extLst>
                <a:ext uri="{FF2B5EF4-FFF2-40B4-BE49-F238E27FC236}">
                  <a16:creationId xmlns:a16="http://schemas.microsoft.com/office/drawing/2014/main" id="{F324F1EC-93E1-48BD-BA5F-C05455E886A5}"/>
                </a:ext>
              </a:extLst>
            </p:cNvPr>
            <p:cNvSpPr/>
            <p:nvPr/>
          </p:nvSpPr>
          <p:spPr>
            <a:xfrm rot="18731534">
              <a:off x="4552406" y="9203151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5" name="Oval 304">
              <a:extLst>
                <a:ext uri="{FF2B5EF4-FFF2-40B4-BE49-F238E27FC236}">
                  <a16:creationId xmlns:a16="http://schemas.microsoft.com/office/drawing/2014/main" id="{6D7FC40F-0BAA-4056-89F6-ADC706FCE4D0}"/>
                </a:ext>
              </a:extLst>
            </p:cNvPr>
            <p:cNvSpPr/>
            <p:nvPr/>
          </p:nvSpPr>
          <p:spPr>
            <a:xfrm rot="18731534">
              <a:off x="6750278" y="7848802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6" name="Trapezoid 305">
              <a:extLst>
                <a:ext uri="{FF2B5EF4-FFF2-40B4-BE49-F238E27FC236}">
                  <a16:creationId xmlns:a16="http://schemas.microsoft.com/office/drawing/2014/main" id="{703EFCB2-8BFE-46C8-BEB3-CE70091CB824}"/>
                </a:ext>
              </a:extLst>
            </p:cNvPr>
            <p:cNvSpPr/>
            <p:nvPr/>
          </p:nvSpPr>
          <p:spPr>
            <a:xfrm rot="3100357">
              <a:off x="4069570" y="5020263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7" name="Oval 306">
              <a:extLst>
                <a:ext uri="{FF2B5EF4-FFF2-40B4-BE49-F238E27FC236}">
                  <a16:creationId xmlns:a16="http://schemas.microsoft.com/office/drawing/2014/main" id="{A6823AC4-A6BB-4071-8812-62A321F130A4}"/>
                </a:ext>
              </a:extLst>
            </p:cNvPr>
            <p:cNvSpPr/>
            <p:nvPr/>
          </p:nvSpPr>
          <p:spPr>
            <a:xfrm rot="1652825">
              <a:off x="4334302" y="4690414"/>
              <a:ext cx="985746" cy="97833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8" name="Oval 307">
              <a:extLst>
                <a:ext uri="{FF2B5EF4-FFF2-40B4-BE49-F238E27FC236}">
                  <a16:creationId xmlns:a16="http://schemas.microsoft.com/office/drawing/2014/main" id="{D28EAC3C-33D3-4938-8E54-2E10ECA3BF18}"/>
                </a:ext>
              </a:extLst>
            </p:cNvPr>
            <p:cNvSpPr/>
            <p:nvPr/>
          </p:nvSpPr>
          <p:spPr>
            <a:xfrm rot="1652825">
              <a:off x="3034064" y="5729614"/>
              <a:ext cx="985746" cy="978338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09" name="Trapezoid 308">
              <a:extLst>
                <a:ext uri="{FF2B5EF4-FFF2-40B4-BE49-F238E27FC236}">
                  <a16:creationId xmlns:a16="http://schemas.microsoft.com/office/drawing/2014/main" id="{3869B2DB-74BD-471F-815B-06DE0264D389}"/>
                </a:ext>
              </a:extLst>
            </p:cNvPr>
            <p:cNvSpPr/>
            <p:nvPr/>
          </p:nvSpPr>
          <p:spPr>
            <a:xfrm rot="13176362">
              <a:off x="2961627" y="7959996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0" name="Oval 309">
              <a:extLst>
                <a:ext uri="{FF2B5EF4-FFF2-40B4-BE49-F238E27FC236}">
                  <a16:creationId xmlns:a16="http://schemas.microsoft.com/office/drawing/2014/main" id="{3A7DB0A9-9F61-471A-BEDB-6DA60DAFA9D6}"/>
                </a:ext>
              </a:extLst>
            </p:cNvPr>
            <p:cNvSpPr/>
            <p:nvPr/>
          </p:nvSpPr>
          <p:spPr>
            <a:xfrm rot="9700419">
              <a:off x="2152554" y="8481011"/>
              <a:ext cx="985746" cy="978338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1" name="Oval 310">
              <a:extLst>
                <a:ext uri="{FF2B5EF4-FFF2-40B4-BE49-F238E27FC236}">
                  <a16:creationId xmlns:a16="http://schemas.microsoft.com/office/drawing/2014/main" id="{6A19A65F-7662-4EBE-8303-40E48B547593}"/>
                </a:ext>
              </a:extLst>
            </p:cNvPr>
            <p:cNvSpPr/>
            <p:nvPr/>
          </p:nvSpPr>
          <p:spPr>
            <a:xfrm rot="2762721">
              <a:off x="3015493" y="7363687"/>
              <a:ext cx="978338" cy="98574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2" name="Oval 311">
              <a:extLst>
                <a:ext uri="{FF2B5EF4-FFF2-40B4-BE49-F238E27FC236}">
                  <a16:creationId xmlns:a16="http://schemas.microsoft.com/office/drawing/2014/main" id="{9A4B71B3-F490-44EF-909F-DB5772C65C03}"/>
                </a:ext>
              </a:extLst>
            </p:cNvPr>
            <p:cNvSpPr/>
            <p:nvPr/>
          </p:nvSpPr>
          <p:spPr>
            <a:xfrm rot="7052825">
              <a:off x="5786964" y="7168710"/>
              <a:ext cx="978338" cy="98574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313" name="Group 312">
            <a:extLst>
              <a:ext uri="{FF2B5EF4-FFF2-40B4-BE49-F238E27FC236}">
                <a16:creationId xmlns:a16="http://schemas.microsoft.com/office/drawing/2014/main" id="{8EE59A3A-EEA8-45EC-AB67-8F0447AC33E2}"/>
              </a:ext>
            </a:extLst>
          </p:cNvPr>
          <p:cNvGrpSpPr/>
          <p:nvPr/>
        </p:nvGrpSpPr>
        <p:grpSpPr>
          <a:xfrm rot="21439532">
            <a:off x="6153503" y="4291413"/>
            <a:ext cx="2063327" cy="2338424"/>
            <a:chOff x="2203598" y="2299532"/>
            <a:chExt cx="5060049" cy="6390337"/>
          </a:xfrm>
        </p:grpSpPr>
        <p:sp>
          <p:nvSpPr>
            <p:cNvPr id="314" name="Trapezoid 313">
              <a:extLst>
                <a:ext uri="{FF2B5EF4-FFF2-40B4-BE49-F238E27FC236}">
                  <a16:creationId xmlns:a16="http://schemas.microsoft.com/office/drawing/2014/main" id="{54F9C9E6-83EC-411E-95FA-92CDD5A1AF73}"/>
                </a:ext>
              </a:extLst>
            </p:cNvPr>
            <p:cNvSpPr/>
            <p:nvPr/>
          </p:nvSpPr>
          <p:spPr>
            <a:xfrm rot="607477">
              <a:off x="4818398" y="2954013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5" name="Oval 314">
              <a:extLst>
                <a:ext uri="{FF2B5EF4-FFF2-40B4-BE49-F238E27FC236}">
                  <a16:creationId xmlns:a16="http://schemas.microsoft.com/office/drawing/2014/main" id="{29D086FF-E8CB-4A79-BA67-DD354F37C043}"/>
                </a:ext>
              </a:extLst>
            </p:cNvPr>
            <p:cNvSpPr/>
            <p:nvPr/>
          </p:nvSpPr>
          <p:spPr>
            <a:xfrm rot="4053701">
              <a:off x="4535882" y="2431027"/>
              <a:ext cx="978338" cy="985746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6" name="Trapezoid 315">
              <a:extLst>
                <a:ext uri="{FF2B5EF4-FFF2-40B4-BE49-F238E27FC236}">
                  <a16:creationId xmlns:a16="http://schemas.microsoft.com/office/drawing/2014/main" id="{C4BCEA7A-DAB4-421F-B867-64714FA4AED6}"/>
                </a:ext>
              </a:extLst>
            </p:cNvPr>
            <p:cNvSpPr/>
            <p:nvPr/>
          </p:nvSpPr>
          <p:spPr>
            <a:xfrm rot="7052825">
              <a:off x="3912865" y="6661400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7" name="Trapezoid 316">
              <a:extLst>
                <a:ext uri="{FF2B5EF4-FFF2-40B4-BE49-F238E27FC236}">
                  <a16:creationId xmlns:a16="http://schemas.microsoft.com/office/drawing/2014/main" id="{09D803BB-67D6-484F-ADCB-1DE02E3EDDF2}"/>
                </a:ext>
              </a:extLst>
            </p:cNvPr>
            <p:cNvSpPr/>
            <p:nvPr/>
          </p:nvSpPr>
          <p:spPr>
            <a:xfrm rot="3100357">
              <a:off x="3838999" y="3965177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8" name="Trapezoid 317">
              <a:extLst>
                <a:ext uri="{FF2B5EF4-FFF2-40B4-BE49-F238E27FC236}">
                  <a16:creationId xmlns:a16="http://schemas.microsoft.com/office/drawing/2014/main" id="{4156C89C-A087-4D3F-A65E-A1EB4C2CC0BC}"/>
                </a:ext>
              </a:extLst>
            </p:cNvPr>
            <p:cNvSpPr/>
            <p:nvPr/>
          </p:nvSpPr>
          <p:spPr>
            <a:xfrm rot="7022026">
              <a:off x="5555957" y="3807807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9" name="Trapezoid 318">
              <a:extLst>
                <a:ext uri="{FF2B5EF4-FFF2-40B4-BE49-F238E27FC236}">
                  <a16:creationId xmlns:a16="http://schemas.microsoft.com/office/drawing/2014/main" id="{80051223-EBC2-4542-8F97-342A7EAC11C5}"/>
                </a:ext>
              </a:extLst>
            </p:cNvPr>
            <p:cNvSpPr/>
            <p:nvPr/>
          </p:nvSpPr>
          <p:spPr>
            <a:xfrm rot="13095238">
              <a:off x="2956138" y="6571816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0" name="Trapezoid 319">
              <a:extLst>
                <a:ext uri="{FF2B5EF4-FFF2-40B4-BE49-F238E27FC236}">
                  <a16:creationId xmlns:a16="http://schemas.microsoft.com/office/drawing/2014/main" id="{D74B09C6-4574-4DAA-A3FD-0101BB0C5DDD}"/>
                </a:ext>
              </a:extLst>
            </p:cNvPr>
            <p:cNvSpPr/>
            <p:nvPr/>
          </p:nvSpPr>
          <p:spPr>
            <a:xfrm rot="21443039">
              <a:off x="3381408" y="5624879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1" name="Trapezoid 320">
              <a:extLst>
                <a:ext uri="{FF2B5EF4-FFF2-40B4-BE49-F238E27FC236}">
                  <a16:creationId xmlns:a16="http://schemas.microsoft.com/office/drawing/2014/main" id="{A23217C4-482F-4803-A221-E267FA5BBFCA}"/>
                </a:ext>
              </a:extLst>
            </p:cNvPr>
            <p:cNvSpPr/>
            <p:nvPr/>
          </p:nvSpPr>
          <p:spPr>
            <a:xfrm rot="14261458">
              <a:off x="5215885" y="6742531"/>
              <a:ext cx="264314" cy="1453494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2" name="Oval 321">
              <a:extLst>
                <a:ext uri="{FF2B5EF4-FFF2-40B4-BE49-F238E27FC236}">
                  <a16:creationId xmlns:a16="http://schemas.microsoft.com/office/drawing/2014/main" id="{8E8B24C3-66FA-4006-817B-BB2B03D18AF6}"/>
                </a:ext>
              </a:extLst>
            </p:cNvPr>
            <p:cNvSpPr/>
            <p:nvPr/>
          </p:nvSpPr>
          <p:spPr>
            <a:xfrm rot="6207493">
              <a:off x="4365407" y="7222840"/>
              <a:ext cx="978338" cy="985746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3" name="Trapezoid 322">
              <a:extLst>
                <a:ext uri="{FF2B5EF4-FFF2-40B4-BE49-F238E27FC236}">
                  <a16:creationId xmlns:a16="http://schemas.microsoft.com/office/drawing/2014/main" id="{E0D67115-46E2-4320-AFBA-7EC9B33A9857}"/>
                </a:ext>
              </a:extLst>
            </p:cNvPr>
            <p:cNvSpPr/>
            <p:nvPr/>
          </p:nvSpPr>
          <p:spPr>
            <a:xfrm rot="10800000">
              <a:off x="6087086" y="5312684"/>
              <a:ext cx="264314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4" name="Trapezoid 323">
              <a:extLst>
                <a:ext uri="{FF2B5EF4-FFF2-40B4-BE49-F238E27FC236}">
                  <a16:creationId xmlns:a16="http://schemas.microsoft.com/office/drawing/2014/main" id="{7DEF8CA2-D3CD-4F24-A79D-AB5CB5B6E55A}"/>
                </a:ext>
              </a:extLst>
            </p:cNvPr>
            <p:cNvSpPr/>
            <p:nvPr/>
          </p:nvSpPr>
          <p:spPr>
            <a:xfrm>
              <a:off x="6384879" y="5247592"/>
              <a:ext cx="264313" cy="1453495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5" name="Oval 324">
              <a:extLst>
                <a:ext uri="{FF2B5EF4-FFF2-40B4-BE49-F238E27FC236}">
                  <a16:creationId xmlns:a16="http://schemas.microsoft.com/office/drawing/2014/main" id="{7448E933-5319-4D7D-A135-C6BA446144D5}"/>
                </a:ext>
              </a:extLst>
            </p:cNvPr>
            <p:cNvSpPr/>
            <p:nvPr/>
          </p:nvSpPr>
          <p:spPr>
            <a:xfrm rot="1652825">
              <a:off x="5858527" y="4648652"/>
              <a:ext cx="985746" cy="97833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6" name="Oval 325">
              <a:extLst>
                <a:ext uri="{FF2B5EF4-FFF2-40B4-BE49-F238E27FC236}">
                  <a16:creationId xmlns:a16="http://schemas.microsoft.com/office/drawing/2014/main" id="{D405E28A-C267-4AB4-90C9-2CE33557F441}"/>
                </a:ext>
              </a:extLst>
            </p:cNvPr>
            <p:cNvSpPr/>
            <p:nvPr/>
          </p:nvSpPr>
          <p:spPr>
            <a:xfrm rot="18731534">
              <a:off x="5558381" y="2470695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7" name="Oval 326">
              <a:extLst>
                <a:ext uri="{FF2B5EF4-FFF2-40B4-BE49-F238E27FC236}">
                  <a16:creationId xmlns:a16="http://schemas.microsoft.com/office/drawing/2014/main" id="{7175B7EA-0196-470A-9417-D23BF4871CCE}"/>
                </a:ext>
              </a:extLst>
            </p:cNvPr>
            <p:cNvSpPr/>
            <p:nvPr/>
          </p:nvSpPr>
          <p:spPr>
            <a:xfrm rot="18731534">
              <a:off x="4151415" y="2301013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8" name="Oval 327">
              <a:extLst>
                <a:ext uri="{FF2B5EF4-FFF2-40B4-BE49-F238E27FC236}">
                  <a16:creationId xmlns:a16="http://schemas.microsoft.com/office/drawing/2014/main" id="{63016B13-EE33-4DB3-B773-3D7B2C498696}"/>
                </a:ext>
              </a:extLst>
            </p:cNvPr>
            <p:cNvSpPr/>
            <p:nvPr/>
          </p:nvSpPr>
          <p:spPr>
            <a:xfrm rot="18731534">
              <a:off x="4603450" y="8297052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9" name="Oval 328">
              <a:extLst>
                <a:ext uri="{FF2B5EF4-FFF2-40B4-BE49-F238E27FC236}">
                  <a16:creationId xmlns:a16="http://schemas.microsoft.com/office/drawing/2014/main" id="{CD44DEDA-949C-4BC3-BD36-B4860DFA85A8}"/>
                </a:ext>
              </a:extLst>
            </p:cNvPr>
            <p:cNvSpPr/>
            <p:nvPr/>
          </p:nvSpPr>
          <p:spPr>
            <a:xfrm rot="18731534">
              <a:off x="6870831" y="4486982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0" name="Oval 329">
              <a:extLst>
                <a:ext uri="{FF2B5EF4-FFF2-40B4-BE49-F238E27FC236}">
                  <a16:creationId xmlns:a16="http://schemas.microsoft.com/office/drawing/2014/main" id="{320A4005-721E-40E7-8C61-D5CF61BC236A}"/>
                </a:ext>
              </a:extLst>
            </p:cNvPr>
            <p:cNvSpPr/>
            <p:nvPr/>
          </p:nvSpPr>
          <p:spPr>
            <a:xfrm rot="18731534">
              <a:off x="6801322" y="6942703"/>
              <a:ext cx="394298" cy="391335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1" name="Trapezoid 330">
              <a:extLst>
                <a:ext uri="{FF2B5EF4-FFF2-40B4-BE49-F238E27FC236}">
                  <a16:creationId xmlns:a16="http://schemas.microsoft.com/office/drawing/2014/main" id="{09ABBEE5-9E7E-41A4-9559-7F211E37F6AC}"/>
                </a:ext>
              </a:extLst>
            </p:cNvPr>
            <p:cNvSpPr/>
            <p:nvPr/>
          </p:nvSpPr>
          <p:spPr>
            <a:xfrm rot="3100357">
              <a:off x="4251619" y="4212491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2" name="Oval 331">
              <a:extLst>
                <a:ext uri="{FF2B5EF4-FFF2-40B4-BE49-F238E27FC236}">
                  <a16:creationId xmlns:a16="http://schemas.microsoft.com/office/drawing/2014/main" id="{A1D6CCC4-0CA4-4CBE-BB2F-EBC5CD025A95}"/>
                </a:ext>
              </a:extLst>
            </p:cNvPr>
            <p:cNvSpPr/>
            <p:nvPr/>
          </p:nvSpPr>
          <p:spPr>
            <a:xfrm rot="1652825">
              <a:off x="4385346" y="3784315"/>
              <a:ext cx="985746" cy="97833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3" name="Oval 332">
              <a:extLst>
                <a:ext uri="{FF2B5EF4-FFF2-40B4-BE49-F238E27FC236}">
                  <a16:creationId xmlns:a16="http://schemas.microsoft.com/office/drawing/2014/main" id="{931E13CA-4F0D-4AB9-865E-09E06D34A39E}"/>
                </a:ext>
              </a:extLst>
            </p:cNvPr>
            <p:cNvSpPr/>
            <p:nvPr/>
          </p:nvSpPr>
          <p:spPr>
            <a:xfrm rot="1652825">
              <a:off x="3085108" y="4823515"/>
              <a:ext cx="985746" cy="978338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4" name="Trapezoid 333">
              <a:extLst>
                <a:ext uri="{FF2B5EF4-FFF2-40B4-BE49-F238E27FC236}">
                  <a16:creationId xmlns:a16="http://schemas.microsoft.com/office/drawing/2014/main" id="{881747C5-D3A9-4BAE-80C5-2ADDEE160CEF}"/>
                </a:ext>
              </a:extLst>
            </p:cNvPr>
            <p:cNvSpPr/>
            <p:nvPr/>
          </p:nvSpPr>
          <p:spPr>
            <a:xfrm rot="13176362">
              <a:off x="3012671" y="7053897"/>
              <a:ext cx="262327" cy="1464501"/>
            </a:xfrm>
            <a:prstGeom prst="trapezoid">
              <a:avLst>
                <a:gd name="adj" fmla="val 1752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5" name="Oval 334">
              <a:extLst>
                <a:ext uri="{FF2B5EF4-FFF2-40B4-BE49-F238E27FC236}">
                  <a16:creationId xmlns:a16="http://schemas.microsoft.com/office/drawing/2014/main" id="{4A50D613-E77B-4E07-A71E-5002E50C3BC5}"/>
                </a:ext>
              </a:extLst>
            </p:cNvPr>
            <p:cNvSpPr/>
            <p:nvPr/>
          </p:nvSpPr>
          <p:spPr>
            <a:xfrm rot="9700419">
              <a:off x="2203598" y="7574912"/>
              <a:ext cx="985746" cy="978338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6" name="Oval 335">
              <a:extLst>
                <a:ext uri="{FF2B5EF4-FFF2-40B4-BE49-F238E27FC236}">
                  <a16:creationId xmlns:a16="http://schemas.microsoft.com/office/drawing/2014/main" id="{30514421-F1E4-479B-B440-9A4539930BBC}"/>
                </a:ext>
              </a:extLst>
            </p:cNvPr>
            <p:cNvSpPr/>
            <p:nvPr/>
          </p:nvSpPr>
          <p:spPr>
            <a:xfrm rot="2762721">
              <a:off x="3066537" y="6457588"/>
              <a:ext cx="978338" cy="98574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7" name="Oval 336">
              <a:extLst>
                <a:ext uri="{FF2B5EF4-FFF2-40B4-BE49-F238E27FC236}">
                  <a16:creationId xmlns:a16="http://schemas.microsoft.com/office/drawing/2014/main" id="{4FD77E96-D8F9-4D27-8FFD-013ED7F9502E}"/>
                </a:ext>
              </a:extLst>
            </p:cNvPr>
            <p:cNvSpPr/>
            <p:nvPr/>
          </p:nvSpPr>
          <p:spPr>
            <a:xfrm rot="7052825">
              <a:off x="5838008" y="6262611"/>
              <a:ext cx="978338" cy="985746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38" name="Rectangle: Rounded Corners 337">
            <a:extLst>
              <a:ext uri="{FF2B5EF4-FFF2-40B4-BE49-F238E27FC236}">
                <a16:creationId xmlns:a16="http://schemas.microsoft.com/office/drawing/2014/main" id="{B70FDA74-C1AD-42D3-BA2D-44F145BB2FC0}"/>
              </a:ext>
            </a:extLst>
          </p:cNvPr>
          <p:cNvSpPr/>
          <p:nvPr/>
        </p:nvSpPr>
        <p:spPr>
          <a:xfrm>
            <a:off x="6137739" y="3699096"/>
            <a:ext cx="2112120" cy="3112669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9" name="Rectangle: Rounded Corners 338">
            <a:extLst>
              <a:ext uri="{FF2B5EF4-FFF2-40B4-BE49-F238E27FC236}">
                <a16:creationId xmlns:a16="http://schemas.microsoft.com/office/drawing/2014/main" id="{F8F3A542-86BD-47CF-AA9C-CBF52BF797AD}"/>
              </a:ext>
            </a:extLst>
          </p:cNvPr>
          <p:cNvSpPr/>
          <p:nvPr/>
        </p:nvSpPr>
        <p:spPr>
          <a:xfrm>
            <a:off x="6112172" y="446676"/>
            <a:ext cx="2112120" cy="3112669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0" name="Rectangle: Rounded Corners 339">
            <a:extLst>
              <a:ext uri="{FF2B5EF4-FFF2-40B4-BE49-F238E27FC236}">
                <a16:creationId xmlns:a16="http://schemas.microsoft.com/office/drawing/2014/main" id="{5B051F91-57CA-4940-9968-51F9D94C0685}"/>
              </a:ext>
            </a:extLst>
          </p:cNvPr>
          <p:cNvSpPr/>
          <p:nvPr/>
        </p:nvSpPr>
        <p:spPr>
          <a:xfrm>
            <a:off x="3940530" y="3711807"/>
            <a:ext cx="2112120" cy="3112669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1" name="Rectangle: Rounded Corners 340">
            <a:extLst>
              <a:ext uri="{FF2B5EF4-FFF2-40B4-BE49-F238E27FC236}">
                <a16:creationId xmlns:a16="http://schemas.microsoft.com/office/drawing/2014/main" id="{B45D6522-74A2-47D6-9D31-B45F20B5C6A8}"/>
              </a:ext>
            </a:extLst>
          </p:cNvPr>
          <p:cNvSpPr/>
          <p:nvPr/>
        </p:nvSpPr>
        <p:spPr>
          <a:xfrm>
            <a:off x="3876667" y="475877"/>
            <a:ext cx="2112120" cy="3112669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49A071A0-B029-46FA-A38F-58FBD7C02D89}"/>
              </a:ext>
            </a:extLst>
          </p:cNvPr>
          <p:cNvSpPr/>
          <p:nvPr/>
        </p:nvSpPr>
        <p:spPr>
          <a:xfrm>
            <a:off x="6629394" y="3778404"/>
            <a:ext cx="11128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>
              <a:defRPr/>
            </a:pPr>
            <a:r>
              <a:rPr lang="en-GB" b="1" dirty="0">
                <a:solidFill>
                  <a:prstClr val="black"/>
                </a:solidFill>
                <a:latin typeface="Comic Sans MS" panose="030F0702030302020204" pitchFamily="66" charset="0"/>
              </a:rPr>
              <a:t>Cytosine</a:t>
            </a:r>
          </a:p>
        </p:txBody>
      </p:sp>
      <p:sp>
        <p:nvSpPr>
          <p:cNvPr id="343" name="Rectangle 342">
            <a:extLst>
              <a:ext uri="{FF2B5EF4-FFF2-40B4-BE49-F238E27FC236}">
                <a16:creationId xmlns:a16="http://schemas.microsoft.com/office/drawing/2014/main" id="{9EB93DE3-B656-41E0-A3C7-25CE43F39D38}"/>
              </a:ext>
            </a:extLst>
          </p:cNvPr>
          <p:cNvSpPr/>
          <p:nvPr/>
        </p:nvSpPr>
        <p:spPr>
          <a:xfrm>
            <a:off x="6651254" y="486346"/>
            <a:ext cx="10999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en-GB" b="1" dirty="0">
                <a:solidFill>
                  <a:prstClr val="black"/>
                </a:solidFill>
                <a:latin typeface="Comic Sans MS" panose="030F0702030302020204" pitchFamily="66" charset="0"/>
              </a:rPr>
              <a:t>Thymine</a:t>
            </a:r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53FD64C6-BB42-476F-A402-A558B8393CE6}"/>
              </a:ext>
            </a:extLst>
          </p:cNvPr>
          <p:cNvSpPr/>
          <p:nvPr/>
        </p:nvSpPr>
        <p:spPr>
          <a:xfrm>
            <a:off x="4477914" y="512302"/>
            <a:ext cx="10246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>
              <a:defRPr/>
            </a:pPr>
            <a:r>
              <a:rPr lang="en-GB" b="1" dirty="0">
                <a:solidFill>
                  <a:prstClr val="black"/>
                </a:solidFill>
                <a:latin typeface="Comic Sans MS" panose="030F0702030302020204" pitchFamily="66" charset="0"/>
              </a:rPr>
              <a:t>Guanine</a:t>
            </a:r>
          </a:p>
        </p:txBody>
      </p:sp>
      <p:sp>
        <p:nvSpPr>
          <p:cNvPr id="345" name="Rectangle 344">
            <a:extLst>
              <a:ext uri="{FF2B5EF4-FFF2-40B4-BE49-F238E27FC236}">
                <a16:creationId xmlns:a16="http://schemas.microsoft.com/office/drawing/2014/main" id="{8A42F54A-AF77-42D9-B14A-85339CBC46E1}"/>
              </a:ext>
            </a:extLst>
          </p:cNvPr>
          <p:cNvSpPr/>
          <p:nvPr/>
        </p:nvSpPr>
        <p:spPr>
          <a:xfrm>
            <a:off x="4361742" y="3764934"/>
            <a:ext cx="1053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>
              <a:defRPr/>
            </a:pPr>
            <a:r>
              <a:rPr lang="en-GB" b="1" dirty="0">
                <a:solidFill>
                  <a:prstClr val="black"/>
                </a:solidFill>
                <a:latin typeface="Comic Sans MS" panose="030F0702030302020204" pitchFamily="66" charset="0"/>
              </a:rPr>
              <a:t>Adenine</a:t>
            </a:r>
          </a:p>
        </p:txBody>
      </p:sp>
    </p:spTree>
    <p:extLst>
      <p:ext uri="{BB962C8B-B14F-4D97-AF65-F5344CB8AC3E}">
        <p14:creationId xmlns:p14="http://schemas.microsoft.com/office/powerpoint/2010/main" val="1788673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39">
            <a:extLst>
              <a:ext uri="{FF2B5EF4-FFF2-40B4-BE49-F238E27FC236}">
                <a16:creationId xmlns:a16="http://schemas.microsoft.com/office/drawing/2014/main" id="{23AE8923-4660-42C7-AF05-54CBF9E11573}"/>
              </a:ext>
            </a:extLst>
          </p:cNvPr>
          <p:cNvGrpSpPr/>
          <p:nvPr/>
        </p:nvGrpSpPr>
        <p:grpSpPr>
          <a:xfrm>
            <a:off x="6969620" y="3837310"/>
            <a:ext cx="2107745" cy="2114550"/>
            <a:chOff x="6040108" y="241298"/>
            <a:chExt cx="2107745" cy="2114550"/>
          </a:xfrm>
        </p:grpSpPr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DC26E797-27D9-4879-9A2F-9198E843C61F}"/>
                </a:ext>
              </a:extLst>
            </p:cNvPr>
            <p:cNvGrpSpPr/>
            <p:nvPr/>
          </p:nvGrpSpPr>
          <p:grpSpPr>
            <a:xfrm>
              <a:off x="6040108" y="241298"/>
              <a:ext cx="2107745" cy="2114550"/>
              <a:chOff x="1341108" y="-95250"/>
              <a:chExt cx="2107745" cy="2114550"/>
            </a:xfrm>
          </p:grpSpPr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id="{A4223013-16A5-4B1F-81D0-7FBAA813FC4A}"/>
                  </a:ext>
                </a:extLst>
              </p:cNvPr>
              <p:cNvGrpSpPr/>
              <p:nvPr/>
            </p:nvGrpSpPr>
            <p:grpSpPr>
              <a:xfrm>
                <a:off x="1341108" y="762000"/>
                <a:ext cx="1689100" cy="1257300"/>
                <a:chOff x="4508500" y="2895600"/>
                <a:chExt cx="1689100" cy="1257300"/>
              </a:xfrm>
            </p:grpSpPr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40F1F37A-16F3-4F47-BA8C-5754BF2F546C}"/>
                    </a:ext>
                  </a:extLst>
                </p:cNvPr>
                <p:cNvSpPr/>
                <p:nvPr/>
              </p:nvSpPr>
              <p:spPr>
                <a:xfrm>
                  <a:off x="5168900" y="3060700"/>
                  <a:ext cx="1028700" cy="927100"/>
                </a:xfrm>
                <a:prstGeom prst="rect">
                  <a:avLst/>
                </a:prstGeom>
                <a:solidFill>
                  <a:srgbClr val="FF0000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49" name="Callout: Left Arrow 148">
                  <a:extLst>
                    <a:ext uri="{FF2B5EF4-FFF2-40B4-BE49-F238E27FC236}">
                      <a16:creationId xmlns:a16="http://schemas.microsoft.com/office/drawing/2014/main" id="{97556193-5FBC-433A-8444-1E1541CFF8A2}"/>
                    </a:ext>
                  </a:extLst>
                </p:cNvPr>
                <p:cNvSpPr/>
                <p:nvPr/>
              </p:nvSpPr>
              <p:spPr>
                <a:xfrm rot="10800000">
                  <a:off x="4572000" y="3060700"/>
                  <a:ext cx="1066800" cy="927100"/>
                </a:xfrm>
                <a:prstGeom prst="leftArrowCallout">
                  <a:avLst>
                    <a:gd name="adj1" fmla="val 50000"/>
                    <a:gd name="adj2" fmla="val 25000"/>
                    <a:gd name="adj3" fmla="val 25000"/>
                    <a:gd name="adj4" fmla="val 64977"/>
                  </a:avLst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50" name="Rectangle 149">
                  <a:extLst>
                    <a:ext uri="{FF2B5EF4-FFF2-40B4-BE49-F238E27FC236}">
                      <a16:creationId xmlns:a16="http://schemas.microsoft.com/office/drawing/2014/main" id="{04DCC359-A8B7-4622-898E-9A524884357C}"/>
                    </a:ext>
                  </a:extLst>
                </p:cNvPr>
                <p:cNvSpPr/>
                <p:nvPr/>
              </p:nvSpPr>
              <p:spPr>
                <a:xfrm>
                  <a:off x="4508500" y="2895600"/>
                  <a:ext cx="736600" cy="12573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C8A0B0D3-03BA-4E06-8E34-D69E0FC5068A}"/>
                  </a:ext>
                </a:extLst>
              </p:cNvPr>
              <p:cNvSpPr/>
              <p:nvPr/>
            </p:nvSpPr>
            <p:spPr>
              <a:xfrm>
                <a:off x="3030210" y="876300"/>
                <a:ext cx="406400" cy="10287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2700000" scaled="1"/>
                <a:tileRect/>
              </a:gra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327DDEBF-B61B-4638-9175-1039A9D5D155}"/>
                  </a:ext>
                </a:extLst>
              </p:cNvPr>
              <p:cNvSpPr/>
              <p:nvPr/>
            </p:nvSpPr>
            <p:spPr>
              <a:xfrm>
                <a:off x="3030210" y="0"/>
                <a:ext cx="406400" cy="876300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lin ang="0" scaled="1"/>
                <a:tileRect/>
              </a:gra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E7D214DC-3267-4509-98EC-A9BE4CD3978C}"/>
                  </a:ext>
                </a:extLst>
              </p:cNvPr>
              <p:cNvSpPr txBox="1"/>
              <p:nvPr/>
            </p:nvSpPr>
            <p:spPr>
              <a:xfrm rot="16200000">
                <a:off x="2750810" y="1206956"/>
                <a:ext cx="9652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 b="1" dirty="0"/>
                  <a:t>Deoxyribose sugar</a:t>
                </a:r>
              </a:p>
            </p:txBody>
          </p:sp>
          <p:sp>
            <p:nvSpPr>
              <p:cNvPr id="147" name="TextBox 146">
                <a:extLst>
                  <a:ext uri="{FF2B5EF4-FFF2-40B4-BE49-F238E27FC236}">
                    <a16:creationId xmlns:a16="http://schemas.microsoft.com/office/drawing/2014/main" id="{95167C85-76CF-4DA9-9952-E68C4728DAC7}"/>
                  </a:ext>
                </a:extLst>
              </p:cNvPr>
              <p:cNvSpPr txBox="1"/>
              <p:nvPr/>
            </p:nvSpPr>
            <p:spPr>
              <a:xfrm rot="16200000">
                <a:off x="2700009" y="284261"/>
                <a:ext cx="1066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/>
                  <a:t>Phosphate</a:t>
                </a:r>
              </a:p>
            </p:txBody>
          </p:sp>
        </p:grp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C0406B7C-AD67-458C-812D-C38E33AE8334}"/>
                </a:ext>
              </a:extLst>
            </p:cNvPr>
            <p:cNvSpPr/>
            <p:nvPr/>
          </p:nvSpPr>
          <p:spPr>
            <a:xfrm rot="18451499">
              <a:off x="6867493" y="1594848"/>
              <a:ext cx="10092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/>
                <a:t>Thymine</a:t>
              </a:r>
            </a:p>
          </p:txBody>
        </p:sp>
      </p:grp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BEBFF979-BE9F-435B-9761-A8030E2C5A32}"/>
              </a:ext>
            </a:extLst>
          </p:cNvPr>
          <p:cNvGrpSpPr/>
          <p:nvPr/>
        </p:nvGrpSpPr>
        <p:grpSpPr>
          <a:xfrm>
            <a:off x="6032385" y="3813860"/>
            <a:ext cx="1505754" cy="2000250"/>
            <a:chOff x="46166" y="-95250"/>
            <a:chExt cx="1505754" cy="2000250"/>
          </a:xfrm>
        </p:grpSpPr>
        <p:grpSp>
          <p:nvGrpSpPr>
            <p:cNvPr id="152" name="Group 151">
              <a:extLst>
                <a:ext uri="{FF2B5EF4-FFF2-40B4-BE49-F238E27FC236}">
                  <a16:creationId xmlns:a16="http://schemas.microsoft.com/office/drawing/2014/main" id="{3859E446-98EF-48B5-AE04-A9D2BAD5FF35}"/>
                </a:ext>
              </a:extLst>
            </p:cNvPr>
            <p:cNvGrpSpPr/>
            <p:nvPr/>
          </p:nvGrpSpPr>
          <p:grpSpPr>
            <a:xfrm>
              <a:off x="46166" y="-95250"/>
              <a:ext cx="1505754" cy="2000250"/>
              <a:chOff x="46166" y="-95250"/>
              <a:chExt cx="1505754" cy="2000250"/>
            </a:xfrm>
          </p:grpSpPr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0326F88E-39D3-4D57-99B1-BD5786410018}"/>
                  </a:ext>
                </a:extLst>
              </p:cNvPr>
              <p:cNvSpPr/>
              <p:nvPr/>
            </p:nvSpPr>
            <p:spPr>
              <a:xfrm>
                <a:off x="58410" y="876300"/>
                <a:ext cx="406400" cy="10287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2700000" scaled="1"/>
                <a:tileRect/>
              </a:gra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C052D511-10A7-42DB-B8AE-E5BCC5E09F5C}"/>
                  </a:ext>
                </a:extLst>
              </p:cNvPr>
              <p:cNvSpPr/>
              <p:nvPr/>
            </p:nvSpPr>
            <p:spPr>
              <a:xfrm>
                <a:off x="58410" y="0"/>
                <a:ext cx="406400" cy="876300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lin ang="0" scaled="1"/>
                <a:tileRect/>
              </a:gra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6" name="TextBox 155">
                <a:extLst>
                  <a:ext uri="{FF2B5EF4-FFF2-40B4-BE49-F238E27FC236}">
                    <a16:creationId xmlns:a16="http://schemas.microsoft.com/office/drawing/2014/main" id="{74272E37-357C-4FA7-9797-922706DE0F69}"/>
                  </a:ext>
                </a:extLst>
              </p:cNvPr>
              <p:cNvSpPr txBox="1"/>
              <p:nvPr/>
            </p:nvSpPr>
            <p:spPr>
              <a:xfrm rot="16200000">
                <a:off x="-220990" y="1206956"/>
                <a:ext cx="9652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 b="1" dirty="0"/>
                  <a:t>Deoxyribose sugar</a:t>
                </a:r>
              </a:p>
            </p:txBody>
          </p:sp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CDD2F045-7CCA-4497-9B4E-31490FA52C08}"/>
                  </a:ext>
                </a:extLst>
              </p:cNvPr>
              <p:cNvSpPr txBox="1"/>
              <p:nvPr/>
            </p:nvSpPr>
            <p:spPr>
              <a:xfrm rot="16200000">
                <a:off x="-271791" y="284261"/>
                <a:ext cx="1066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/>
                  <a:t>Phosphate</a:t>
                </a:r>
              </a:p>
            </p:txBody>
          </p:sp>
          <p:sp>
            <p:nvSpPr>
              <p:cNvPr id="158" name="Callout: Left Arrow 157">
                <a:extLst>
                  <a:ext uri="{FF2B5EF4-FFF2-40B4-BE49-F238E27FC236}">
                    <a16:creationId xmlns:a16="http://schemas.microsoft.com/office/drawing/2014/main" id="{0E2A7492-E552-49FE-98E8-9D71316E6AC6}"/>
                  </a:ext>
                </a:extLst>
              </p:cNvPr>
              <p:cNvSpPr/>
              <p:nvPr/>
            </p:nvSpPr>
            <p:spPr>
              <a:xfrm rot="10800000">
                <a:off x="485120" y="927100"/>
                <a:ext cx="1066800" cy="927100"/>
              </a:xfrm>
              <a:prstGeom prst="leftArrowCallout">
                <a:avLst>
                  <a:gd name="adj1" fmla="val 50000"/>
                  <a:gd name="adj2" fmla="val 25000"/>
                  <a:gd name="adj3" fmla="val 25000"/>
                  <a:gd name="adj4" fmla="val 64977"/>
                </a:avLst>
              </a:prstGeom>
              <a:solidFill>
                <a:srgbClr val="92D050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1B89CD38-20F5-4277-B1A2-BDEBF0CAF787}"/>
                </a:ext>
              </a:extLst>
            </p:cNvPr>
            <p:cNvSpPr/>
            <p:nvPr/>
          </p:nvSpPr>
          <p:spPr>
            <a:xfrm rot="17937091">
              <a:off x="318899" y="1190833"/>
              <a:ext cx="98135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/>
                <a:t>Adenine</a:t>
              </a:r>
            </a:p>
          </p:txBody>
        </p: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EB27452A-A5A4-41B6-873F-77ABF88DABC3}"/>
              </a:ext>
            </a:extLst>
          </p:cNvPr>
          <p:cNvGrpSpPr/>
          <p:nvPr/>
        </p:nvGrpSpPr>
        <p:grpSpPr>
          <a:xfrm>
            <a:off x="3329085" y="3840234"/>
            <a:ext cx="2465867" cy="2111626"/>
            <a:chOff x="3349553" y="-82801"/>
            <a:chExt cx="2465867" cy="2111626"/>
          </a:xfrm>
        </p:grpSpPr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934384E9-54CE-4A31-AEE0-051D4078436C}"/>
                </a:ext>
              </a:extLst>
            </p:cNvPr>
            <p:cNvGrpSpPr/>
            <p:nvPr/>
          </p:nvGrpSpPr>
          <p:grpSpPr>
            <a:xfrm>
              <a:off x="3349553" y="9525"/>
              <a:ext cx="2465867" cy="2019300"/>
              <a:chOff x="7350781" y="4518025"/>
              <a:chExt cx="2465867" cy="2019300"/>
            </a:xfrm>
          </p:grpSpPr>
          <p:grpSp>
            <p:nvGrpSpPr>
              <p:cNvPr id="162" name="Group 161">
                <a:extLst>
                  <a:ext uri="{FF2B5EF4-FFF2-40B4-BE49-F238E27FC236}">
                    <a16:creationId xmlns:a16="http://schemas.microsoft.com/office/drawing/2014/main" id="{8178D5CD-469D-4589-BD81-0F4467BEC3E0}"/>
                  </a:ext>
                </a:extLst>
              </p:cNvPr>
              <p:cNvGrpSpPr/>
              <p:nvPr/>
            </p:nvGrpSpPr>
            <p:grpSpPr>
              <a:xfrm>
                <a:off x="7350781" y="5280025"/>
                <a:ext cx="2047222" cy="1257300"/>
                <a:chOff x="4572000" y="4486276"/>
                <a:chExt cx="2047222" cy="1257300"/>
              </a:xfrm>
            </p:grpSpPr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D762AFE4-DBDE-426A-B985-A4C86A40AE70}"/>
                    </a:ext>
                  </a:extLst>
                </p:cNvPr>
                <p:cNvSpPr/>
                <p:nvPr/>
              </p:nvSpPr>
              <p:spPr>
                <a:xfrm>
                  <a:off x="5552420" y="4616451"/>
                  <a:ext cx="1066802" cy="996950"/>
                </a:xfrm>
                <a:prstGeom prst="rect">
                  <a:avLst/>
                </a:prstGeom>
                <a:solidFill>
                  <a:srgbClr val="FFC000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8" name="Rectangle: Top Corners Snipped 167">
                  <a:extLst>
                    <a:ext uri="{FF2B5EF4-FFF2-40B4-BE49-F238E27FC236}">
                      <a16:creationId xmlns:a16="http://schemas.microsoft.com/office/drawing/2014/main" id="{3B5333C9-06BA-4CE4-8A79-072E44560817}"/>
                    </a:ext>
                  </a:extLst>
                </p:cNvPr>
                <p:cNvSpPr/>
                <p:nvPr/>
              </p:nvSpPr>
              <p:spPr>
                <a:xfrm rot="5400000">
                  <a:off x="4817735" y="4581527"/>
                  <a:ext cx="996948" cy="1066801"/>
                </a:xfrm>
                <a:prstGeom prst="snip2SameRect">
                  <a:avLst>
                    <a:gd name="adj1" fmla="val 27626"/>
                    <a:gd name="adj2" fmla="val 0"/>
                  </a:avLst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69" name="Rectangle 168">
                  <a:extLst>
                    <a:ext uri="{FF2B5EF4-FFF2-40B4-BE49-F238E27FC236}">
                      <a16:creationId xmlns:a16="http://schemas.microsoft.com/office/drawing/2014/main" id="{D90A800A-020B-4055-AE50-505FAAB9505B}"/>
                    </a:ext>
                  </a:extLst>
                </p:cNvPr>
                <p:cNvSpPr/>
                <p:nvPr/>
              </p:nvSpPr>
              <p:spPr>
                <a:xfrm>
                  <a:off x="4572000" y="4486276"/>
                  <a:ext cx="980420" cy="12573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C39105CF-4FD5-4D6A-8E46-149A54939EF3}"/>
                  </a:ext>
                </a:extLst>
              </p:cNvPr>
              <p:cNvSpPr/>
              <p:nvPr/>
            </p:nvSpPr>
            <p:spPr>
              <a:xfrm>
                <a:off x="9398005" y="5394325"/>
                <a:ext cx="406400" cy="10287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2700000" scaled="1"/>
                <a:tileRect/>
              </a:gra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65CECC5D-863E-4B68-8CF9-6020826CC5EB}"/>
                  </a:ext>
                </a:extLst>
              </p:cNvPr>
              <p:cNvSpPr/>
              <p:nvPr/>
            </p:nvSpPr>
            <p:spPr>
              <a:xfrm>
                <a:off x="9398005" y="4518025"/>
                <a:ext cx="406400" cy="876300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lin ang="0" scaled="1"/>
                <a:tileRect/>
              </a:gra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5" name="TextBox 164">
                <a:extLst>
                  <a:ext uri="{FF2B5EF4-FFF2-40B4-BE49-F238E27FC236}">
                    <a16:creationId xmlns:a16="http://schemas.microsoft.com/office/drawing/2014/main" id="{142B302A-CA10-4DAF-AC5F-75087779821E}"/>
                  </a:ext>
                </a:extLst>
              </p:cNvPr>
              <p:cNvSpPr txBox="1"/>
              <p:nvPr/>
            </p:nvSpPr>
            <p:spPr>
              <a:xfrm rot="16200000">
                <a:off x="9118605" y="5724981"/>
                <a:ext cx="9652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 b="1" dirty="0"/>
                  <a:t>Deoxyribose sugar</a:t>
                </a:r>
              </a:p>
            </p:txBody>
          </p:sp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F6371DAD-BB0A-4BA4-B1A1-2C6D0E9B3C17}"/>
                  </a:ext>
                </a:extLst>
              </p:cNvPr>
              <p:cNvSpPr/>
              <p:nvPr/>
            </p:nvSpPr>
            <p:spPr>
              <a:xfrm rot="18088056">
                <a:off x="8482928" y="5740008"/>
                <a:ext cx="98777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b="1" dirty="0"/>
                  <a:t>Guanine</a:t>
                </a:r>
              </a:p>
            </p:txBody>
          </p:sp>
        </p:grp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F45917B8-A1F7-4AFB-8993-2CDE376BD631}"/>
                </a:ext>
              </a:extLst>
            </p:cNvPr>
            <p:cNvSpPr txBox="1"/>
            <p:nvPr/>
          </p:nvSpPr>
          <p:spPr>
            <a:xfrm rot="16200000">
              <a:off x="5074900" y="296710"/>
              <a:ext cx="1066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/>
                <a:t>Phosphate</a:t>
              </a: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F390FF0E-0CD2-4F88-91A6-1450C9D89C0F}"/>
              </a:ext>
            </a:extLst>
          </p:cNvPr>
          <p:cNvGrpSpPr/>
          <p:nvPr/>
        </p:nvGrpSpPr>
        <p:grpSpPr>
          <a:xfrm>
            <a:off x="6974514" y="1882775"/>
            <a:ext cx="2107745" cy="2114550"/>
            <a:chOff x="6040108" y="241298"/>
            <a:chExt cx="2107745" cy="2114550"/>
          </a:xfrm>
        </p:grpSpPr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6B68B559-BEAA-4DD9-A893-D63332341478}"/>
                </a:ext>
              </a:extLst>
            </p:cNvPr>
            <p:cNvGrpSpPr/>
            <p:nvPr/>
          </p:nvGrpSpPr>
          <p:grpSpPr>
            <a:xfrm>
              <a:off x="6040108" y="241298"/>
              <a:ext cx="2107745" cy="2114550"/>
              <a:chOff x="1341108" y="-95250"/>
              <a:chExt cx="2107745" cy="2114550"/>
            </a:xfrm>
          </p:grpSpPr>
          <p:grpSp>
            <p:nvGrpSpPr>
              <p:cNvPr id="113" name="Group 112">
                <a:extLst>
                  <a:ext uri="{FF2B5EF4-FFF2-40B4-BE49-F238E27FC236}">
                    <a16:creationId xmlns:a16="http://schemas.microsoft.com/office/drawing/2014/main" id="{57069BE4-3127-4B90-AD68-73995B422453}"/>
                  </a:ext>
                </a:extLst>
              </p:cNvPr>
              <p:cNvGrpSpPr/>
              <p:nvPr/>
            </p:nvGrpSpPr>
            <p:grpSpPr>
              <a:xfrm>
                <a:off x="1341108" y="762000"/>
                <a:ext cx="1689100" cy="1257300"/>
                <a:chOff x="4508500" y="2895600"/>
                <a:chExt cx="1689100" cy="1257300"/>
              </a:xfrm>
            </p:grpSpPr>
            <p:sp>
              <p:nvSpPr>
                <p:cNvPr id="118" name="Rectangle 117">
                  <a:extLst>
                    <a:ext uri="{FF2B5EF4-FFF2-40B4-BE49-F238E27FC236}">
                      <a16:creationId xmlns:a16="http://schemas.microsoft.com/office/drawing/2014/main" id="{A922236B-7A1C-4740-9A6A-1FB13F57E45E}"/>
                    </a:ext>
                  </a:extLst>
                </p:cNvPr>
                <p:cNvSpPr/>
                <p:nvPr/>
              </p:nvSpPr>
              <p:spPr>
                <a:xfrm>
                  <a:off x="5168900" y="3060700"/>
                  <a:ext cx="1028700" cy="927100"/>
                </a:xfrm>
                <a:prstGeom prst="rect">
                  <a:avLst/>
                </a:prstGeom>
                <a:solidFill>
                  <a:srgbClr val="FF0000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9" name="Callout: Left Arrow 118">
                  <a:extLst>
                    <a:ext uri="{FF2B5EF4-FFF2-40B4-BE49-F238E27FC236}">
                      <a16:creationId xmlns:a16="http://schemas.microsoft.com/office/drawing/2014/main" id="{5971B31A-6869-4112-9B3C-E87FD3A16430}"/>
                    </a:ext>
                  </a:extLst>
                </p:cNvPr>
                <p:cNvSpPr/>
                <p:nvPr/>
              </p:nvSpPr>
              <p:spPr>
                <a:xfrm rot="10800000">
                  <a:off x="4572000" y="3060700"/>
                  <a:ext cx="1066800" cy="927100"/>
                </a:xfrm>
                <a:prstGeom prst="leftArrowCallout">
                  <a:avLst>
                    <a:gd name="adj1" fmla="val 50000"/>
                    <a:gd name="adj2" fmla="val 25000"/>
                    <a:gd name="adj3" fmla="val 25000"/>
                    <a:gd name="adj4" fmla="val 64977"/>
                  </a:avLst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0" name="Rectangle 119">
                  <a:extLst>
                    <a:ext uri="{FF2B5EF4-FFF2-40B4-BE49-F238E27FC236}">
                      <a16:creationId xmlns:a16="http://schemas.microsoft.com/office/drawing/2014/main" id="{BE9341A8-8BD6-4E7E-A130-1E3E1DF71092}"/>
                    </a:ext>
                  </a:extLst>
                </p:cNvPr>
                <p:cNvSpPr/>
                <p:nvPr/>
              </p:nvSpPr>
              <p:spPr>
                <a:xfrm>
                  <a:off x="4508500" y="2895600"/>
                  <a:ext cx="736600" cy="12573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FC9D8592-D226-4ABF-A141-06D60D80AF66}"/>
                  </a:ext>
                </a:extLst>
              </p:cNvPr>
              <p:cNvSpPr/>
              <p:nvPr/>
            </p:nvSpPr>
            <p:spPr>
              <a:xfrm>
                <a:off x="3030210" y="876300"/>
                <a:ext cx="406400" cy="10287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2700000" scaled="1"/>
                <a:tileRect/>
              </a:gra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AD76B825-1DA0-4F26-83A1-3F3259D8D2B8}"/>
                  </a:ext>
                </a:extLst>
              </p:cNvPr>
              <p:cNvSpPr/>
              <p:nvPr/>
            </p:nvSpPr>
            <p:spPr>
              <a:xfrm>
                <a:off x="3030210" y="0"/>
                <a:ext cx="406400" cy="876300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lin ang="0" scaled="1"/>
                <a:tileRect/>
              </a:gra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6" name="TextBox 115">
                <a:extLst>
                  <a:ext uri="{FF2B5EF4-FFF2-40B4-BE49-F238E27FC236}">
                    <a16:creationId xmlns:a16="http://schemas.microsoft.com/office/drawing/2014/main" id="{827AF4F6-AE1B-44E5-8C2D-EEA90E09526B}"/>
                  </a:ext>
                </a:extLst>
              </p:cNvPr>
              <p:cNvSpPr txBox="1"/>
              <p:nvPr/>
            </p:nvSpPr>
            <p:spPr>
              <a:xfrm rot="16200000">
                <a:off x="2750810" y="1206956"/>
                <a:ext cx="9652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 b="1" dirty="0"/>
                  <a:t>Deoxyribose sugar</a:t>
                </a:r>
              </a:p>
            </p:txBody>
          </p:sp>
          <p:sp>
            <p:nvSpPr>
              <p:cNvPr id="117" name="TextBox 116">
                <a:extLst>
                  <a:ext uri="{FF2B5EF4-FFF2-40B4-BE49-F238E27FC236}">
                    <a16:creationId xmlns:a16="http://schemas.microsoft.com/office/drawing/2014/main" id="{F17C4F3E-3773-48DD-BA8B-08083FAD0480}"/>
                  </a:ext>
                </a:extLst>
              </p:cNvPr>
              <p:cNvSpPr txBox="1"/>
              <p:nvPr/>
            </p:nvSpPr>
            <p:spPr>
              <a:xfrm rot="16200000">
                <a:off x="2700009" y="284261"/>
                <a:ext cx="1066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/>
                  <a:t>Phosphate</a:t>
                </a:r>
              </a:p>
            </p:txBody>
          </p:sp>
        </p:grp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00A6D784-6F9A-4AD8-8D64-58758F3A4B36}"/>
                </a:ext>
              </a:extLst>
            </p:cNvPr>
            <p:cNvSpPr/>
            <p:nvPr/>
          </p:nvSpPr>
          <p:spPr>
            <a:xfrm rot="18451499">
              <a:off x="6867493" y="1594848"/>
              <a:ext cx="10092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/>
                <a:t>Thymine</a:t>
              </a:r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7E8F85CD-0D55-47FF-B0A3-D034F43AF55C}"/>
              </a:ext>
            </a:extLst>
          </p:cNvPr>
          <p:cNvGrpSpPr/>
          <p:nvPr/>
        </p:nvGrpSpPr>
        <p:grpSpPr>
          <a:xfrm>
            <a:off x="6037279" y="1859325"/>
            <a:ext cx="1505754" cy="2000250"/>
            <a:chOff x="46166" y="-95250"/>
            <a:chExt cx="1505754" cy="2000250"/>
          </a:xfrm>
        </p:grpSpPr>
        <p:grpSp>
          <p:nvGrpSpPr>
            <p:cNvPr id="122" name="Group 121">
              <a:extLst>
                <a:ext uri="{FF2B5EF4-FFF2-40B4-BE49-F238E27FC236}">
                  <a16:creationId xmlns:a16="http://schemas.microsoft.com/office/drawing/2014/main" id="{1035C3F5-C413-43CE-BFEC-9F32037B4C57}"/>
                </a:ext>
              </a:extLst>
            </p:cNvPr>
            <p:cNvGrpSpPr/>
            <p:nvPr/>
          </p:nvGrpSpPr>
          <p:grpSpPr>
            <a:xfrm>
              <a:off x="46166" y="-95250"/>
              <a:ext cx="1505754" cy="2000250"/>
              <a:chOff x="46166" y="-95250"/>
              <a:chExt cx="1505754" cy="2000250"/>
            </a:xfrm>
          </p:grpSpPr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2DEA1A08-3A25-47D0-9D30-D4993B8FBE21}"/>
                  </a:ext>
                </a:extLst>
              </p:cNvPr>
              <p:cNvSpPr/>
              <p:nvPr/>
            </p:nvSpPr>
            <p:spPr>
              <a:xfrm>
                <a:off x="58410" y="876300"/>
                <a:ext cx="406400" cy="10287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2700000" scaled="1"/>
                <a:tileRect/>
              </a:gra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8E5E842F-6A17-4670-AF3F-09378FAC7F2E}"/>
                  </a:ext>
                </a:extLst>
              </p:cNvPr>
              <p:cNvSpPr/>
              <p:nvPr/>
            </p:nvSpPr>
            <p:spPr>
              <a:xfrm>
                <a:off x="58410" y="0"/>
                <a:ext cx="406400" cy="876300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lin ang="0" scaled="1"/>
                <a:tileRect/>
              </a:gra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6" name="TextBox 125">
                <a:extLst>
                  <a:ext uri="{FF2B5EF4-FFF2-40B4-BE49-F238E27FC236}">
                    <a16:creationId xmlns:a16="http://schemas.microsoft.com/office/drawing/2014/main" id="{9951649F-19F3-4C26-9F3B-5ECFB724C15A}"/>
                  </a:ext>
                </a:extLst>
              </p:cNvPr>
              <p:cNvSpPr txBox="1"/>
              <p:nvPr/>
            </p:nvSpPr>
            <p:spPr>
              <a:xfrm rot="16200000">
                <a:off x="-220990" y="1206956"/>
                <a:ext cx="9652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 b="1" dirty="0"/>
                  <a:t>Deoxyribose sugar</a:t>
                </a:r>
              </a:p>
            </p:txBody>
          </p:sp>
          <p:sp>
            <p:nvSpPr>
              <p:cNvPr id="127" name="TextBox 126">
                <a:extLst>
                  <a:ext uri="{FF2B5EF4-FFF2-40B4-BE49-F238E27FC236}">
                    <a16:creationId xmlns:a16="http://schemas.microsoft.com/office/drawing/2014/main" id="{8D252E18-0484-49FE-B882-53650E0A0946}"/>
                  </a:ext>
                </a:extLst>
              </p:cNvPr>
              <p:cNvSpPr txBox="1"/>
              <p:nvPr/>
            </p:nvSpPr>
            <p:spPr>
              <a:xfrm rot="16200000">
                <a:off x="-271791" y="284261"/>
                <a:ext cx="1066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/>
                  <a:t>Phosphate</a:t>
                </a:r>
              </a:p>
            </p:txBody>
          </p:sp>
          <p:sp>
            <p:nvSpPr>
              <p:cNvPr id="128" name="Callout: Left Arrow 127">
                <a:extLst>
                  <a:ext uri="{FF2B5EF4-FFF2-40B4-BE49-F238E27FC236}">
                    <a16:creationId xmlns:a16="http://schemas.microsoft.com/office/drawing/2014/main" id="{BA527B92-FFB3-45BA-A6A4-134FD16F37EE}"/>
                  </a:ext>
                </a:extLst>
              </p:cNvPr>
              <p:cNvSpPr/>
              <p:nvPr/>
            </p:nvSpPr>
            <p:spPr>
              <a:xfrm rot="10800000">
                <a:off x="485120" y="927100"/>
                <a:ext cx="1066800" cy="927100"/>
              </a:xfrm>
              <a:prstGeom prst="leftArrowCallout">
                <a:avLst>
                  <a:gd name="adj1" fmla="val 50000"/>
                  <a:gd name="adj2" fmla="val 25000"/>
                  <a:gd name="adj3" fmla="val 25000"/>
                  <a:gd name="adj4" fmla="val 64977"/>
                </a:avLst>
              </a:prstGeom>
              <a:solidFill>
                <a:srgbClr val="92D050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CC11A071-8D54-45F1-B76D-441F734DB569}"/>
                </a:ext>
              </a:extLst>
            </p:cNvPr>
            <p:cNvSpPr/>
            <p:nvPr/>
          </p:nvSpPr>
          <p:spPr>
            <a:xfrm rot="17937091">
              <a:off x="318899" y="1190833"/>
              <a:ext cx="98135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/>
                <a:t>Adenine</a:t>
              </a:r>
            </a:p>
          </p:txBody>
        </p: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2CC8FAE0-85A6-4DA3-8124-ED9AA94D9D5D}"/>
              </a:ext>
            </a:extLst>
          </p:cNvPr>
          <p:cNvGrpSpPr/>
          <p:nvPr/>
        </p:nvGrpSpPr>
        <p:grpSpPr>
          <a:xfrm>
            <a:off x="3333979" y="1885699"/>
            <a:ext cx="2465867" cy="2111626"/>
            <a:chOff x="3349553" y="-82801"/>
            <a:chExt cx="2465867" cy="2111626"/>
          </a:xfrm>
        </p:grpSpPr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FA038192-FC74-4FB5-944A-3816BD612666}"/>
                </a:ext>
              </a:extLst>
            </p:cNvPr>
            <p:cNvGrpSpPr/>
            <p:nvPr/>
          </p:nvGrpSpPr>
          <p:grpSpPr>
            <a:xfrm>
              <a:off x="3349553" y="9525"/>
              <a:ext cx="2465867" cy="2019300"/>
              <a:chOff x="7350781" y="4518025"/>
              <a:chExt cx="2465867" cy="2019300"/>
            </a:xfrm>
          </p:grpSpPr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id="{E5F2788A-D78F-4CC4-957A-8705B574DC8E}"/>
                  </a:ext>
                </a:extLst>
              </p:cNvPr>
              <p:cNvGrpSpPr/>
              <p:nvPr/>
            </p:nvGrpSpPr>
            <p:grpSpPr>
              <a:xfrm>
                <a:off x="7350781" y="5280025"/>
                <a:ext cx="2047222" cy="1257300"/>
                <a:chOff x="4572000" y="4486276"/>
                <a:chExt cx="2047222" cy="1257300"/>
              </a:xfrm>
            </p:grpSpPr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28A7C17-F171-4DBE-BEF9-7C1BA3A043AA}"/>
                    </a:ext>
                  </a:extLst>
                </p:cNvPr>
                <p:cNvSpPr/>
                <p:nvPr/>
              </p:nvSpPr>
              <p:spPr>
                <a:xfrm>
                  <a:off x="5552420" y="4616451"/>
                  <a:ext cx="1066802" cy="996950"/>
                </a:xfrm>
                <a:prstGeom prst="rect">
                  <a:avLst/>
                </a:prstGeom>
                <a:solidFill>
                  <a:srgbClr val="FFC000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38" name="Rectangle: Top Corners Snipped 137">
                  <a:extLst>
                    <a:ext uri="{FF2B5EF4-FFF2-40B4-BE49-F238E27FC236}">
                      <a16:creationId xmlns:a16="http://schemas.microsoft.com/office/drawing/2014/main" id="{3988AF8A-45A8-4EF5-8488-CC22926A288D}"/>
                    </a:ext>
                  </a:extLst>
                </p:cNvPr>
                <p:cNvSpPr/>
                <p:nvPr/>
              </p:nvSpPr>
              <p:spPr>
                <a:xfrm rot="5400000">
                  <a:off x="4817735" y="4581527"/>
                  <a:ext cx="996948" cy="1066801"/>
                </a:xfrm>
                <a:prstGeom prst="snip2SameRect">
                  <a:avLst>
                    <a:gd name="adj1" fmla="val 27626"/>
                    <a:gd name="adj2" fmla="val 0"/>
                  </a:avLst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7844A5CD-045D-4B67-8C51-85941EDEEA73}"/>
                    </a:ext>
                  </a:extLst>
                </p:cNvPr>
                <p:cNvSpPr/>
                <p:nvPr/>
              </p:nvSpPr>
              <p:spPr>
                <a:xfrm>
                  <a:off x="4572000" y="4486276"/>
                  <a:ext cx="980420" cy="12573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F291BF8B-4615-477A-B820-BFE48572B25C}"/>
                  </a:ext>
                </a:extLst>
              </p:cNvPr>
              <p:cNvSpPr/>
              <p:nvPr/>
            </p:nvSpPr>
            <p:spPr>
              <a:xfrm>
                <a:off x="9398005" y="5394325"/>
                <a:ext cx="406400" cy="10287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2700000" scaled="1"/>
                <a:tileRect/>
              </a:gra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A4949208-D5A4-417D-A3C4-288B134CA782}"/>
                  </a:ext>
                </a:extLst>
              </p:cNvPr>
              <p:cNvSpPr/>
              <p:nvPr/>
            </p:nvSpPr>
            <p:spPr>
              <a:xfrm>
                <a:off x="9398005" y="4518025"/>
                <a:ext cx="406400" cy="876300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lin ang="0" scaled="1"/>
                <a:tileRect/>
              </a:gra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7CD8CE71-60AF-497D-B06C-B4D81034FA6C}"/>
                  </a:ext>
                </a:extLst>
              </p:cNvPr>
              <p:cNvSpPr txBox="1"/>
              <p:nvPr/>
            </p:nvSpPr>
            <p:spPr>
              <a:xfrm rot="16200000">
                <a:off x="9118605" y="5724981"/>
                <a:ext cx="9652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 b="1" dirty="0"/>
                  <a:t>Deoxyribose sugar</a:t>
                </a:r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B8001727-1612-40AF-B719-8EB0520CDB0F}"/>
                  </a:ext>
                </a:extLst>
              </p:cNvPr>
              <p:cNvSpPr/>
              <p:nvPr/>
            </p:nvSpPr>
            <p:spPr>
              <a:xfrm rot="18088056">
                <a:off x="8482928" y="5740008"/>
                <a:ext cx="98777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b="1" dirty="0"/>
                  <a:t>Guanine</a:t>
                </a:r>
              </a:p>
            </p:txBody>
          </p:sp>
        </p:grp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04F745C8-3AB6-4F15-BA44-5D7D0A44D07D}"/>
                </a:ext>
              </a:extLst>
            </p:cNvPr>
            <p:cNvSpPr txBox="1"/>
            <p:nvPr/>
          </p:nvSpPr>
          <p:spPr>
            <a:xfrm rot="16200000">
              <a:off x="5074900" y="296710"/>
              <a:ext cx="1066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/>
                <a:t>Phosphate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270FAF4-0D0E-410F-BEF6-A9D493C141D4}"/>
              </a:ext>
            </a:extLst>
          </p:cNvPr>
          <p:cNvGrpSpPr/>
          <p:nvPr/>
        </p:nvGrpSpPr>
        <p:grpSpPr>
          <a:xfrm>
            <a:off x="411486" y="2679699"/>
            <a:ext cx="2047222" cy="1257300"/>
            <a:chOff x="4572000" y="4486276"/>
            <a:chExt cx="2047222" cy="12573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966FEE98-1C18-4C94-95D0-EC0E0E5A20B3}"/>
                </a:ext>
              </a:extLst>
            </p:cNvPr>
            <p:cNvSpPr/>
            <p:nvPr/>
          </p:nvSpPr>
          <p:spPr>
            <a:xfrm>
              <a:off x="5552420" y="4616451"/>
              <a:ext cx="1066802" cy="996950"/>
            </a:xfrm>
            <a:prstGeom prst="rect">
              <a:avLst/>
            </a:prstGeom>
            <a:solidFill>
              <a:srgbClr val="FFC00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Rectangle: Top Corners Snipped 27">
              <a:extLst>
                <a:ext uri="{FF2B5EF4-FFF2-40B4-BE49-F238E27FC236}">
                  <a16:creationId xmlns:a16="http://schemas.microsoft.com/office/drawing/2014/main" id="{4A1E054C-7F80-4C1E-9B90-7512C2BC8B87}"/>
                </a:ext>
              </a:extLst>
            </p:cNvPr>
            <p:cNvSpPr/>
            <p:nvPr/>
          </p:nvSpPr>
          <p:spPr>
            <a:xfrm rot="5400000">
              <a:off x="4817735" y="4581527"/>
              <a:ext cx="996948" cy="1066801"/>
            </a:xfrm>
            <a:prstGeom prst="snip2SameRect">
              <a:avLst>
                <a:gd name="adj1" fmla="val 27626"/>
                <a:gd name="adj2" fmla="val 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1B4853C-1779-422D-923E-11044609773B}"/>
                </a:ext>
              </a:extLst>
            </p:cNvPr>
            <p:cNvSpPr/>
            <p:nvPr/>
          </p:nvSpPr>
          <p:spPr>
            <a:xfrm>
              <a:off x="4572000" y="4486276"/>
              <a:ext cx="980420" cy="1257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FCF4255-37AF-473B-A8E4-D83D69F15E77}"/>
              </a:ext>
            </a:extLst>
          </p:cNvPr>
          <p:cNvGrpSpPr/>
          <p:nvPr/>
        </p:nvGrpSpPr>
        <p:grpSpPr>
          <a:xfrm>
            <a:off x="769608" y="-95250"/>
            <a:ext cx="2107745" cy="2114550"/>
            <a:chOff x="1341108" y="-95250"/>
            <a:chExt cx="2107745" cy="2114550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B8BBC26B-6522-4E4A-A8DF-19FD77421434}"/>
                </a:ext>
              </a:extLst>
            </p:cNvPr>
            <p:cNvGrpSpPr/>
            <p:nvPr/>
          </p:nvGrpSpPr>
          <p:grpSpPr>
            <a:xfrm>
              <a:off x="1341108" y="762000"/>
              <a:ext cx="1689100" cy="1257300"/>
              <a:chOff x="4508500" y="2895600"/>
              <a:chExt cx="1689100" cy="1257300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F2A499A9-5E40-42F5-89BD-C99B83F8CBFD}"/>
                  </a:ext>
                </a:extLst>
              </p:cNvPr>
              <p:cNvSpPr/>
              <p:nvPr/>
            </p:nvSpPr>
            <p:spPr>
              <a:xfrm>
                <a:off x="5168900" y="3060700"/>
                <a:ext cx="1028700" cy="927100"/>
              </a:xfrm>
              <a:prstGeom prst="rect">
                <a:avLst/>
              </a:prstGeom>
              <a:solidFill>
                <a:srgbClr val="FF0000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" name="Callout: Left Arrow 12">
                <a:extLst>
                  <a:ext uri="{FF2B5EF4-FFF2-40B4-BE49-F238E27FC236}">
                    <a16:creationId xmlns:a16="http://schemas.microsoft.com/office/drawing/2014/main" id="{C9D4F46F-056A-4031-9368-DCE6B4BB7BB6}"/>
                  </a:ext>
                </a:extLst>
              </p:cNvPr>
              <p:cNvSpPr/>
              <p:nvPr/>
            </p:nvSpPr>
            <p:spPr>
              <a:xfrm rot="10800000">
                <a:off x="4572000" y="3060700"/>
                <a:ext cx="1066800" cy="927100"/>
              </a:xfrm>
              <a:prstGeom prst="leftArrowCallout">
                <a:avLst>
                  <a:gd name="adj1" fmla="val 50000"/>
                  <a:gd name="adj2" fmla="val 25000"/>
                  <a:gd name="adj3" fmla="val 25000"/>
                  <a:gd name="adj4" fmla="val 64977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FB2A80E3-B45F-4C27-B703-D6DFC5F40982}"/>
                  </a:ext>
                </a:extLst>
              </p:cNvPr>
              <p:cNvSpPr/>
              <p:nvPr/>
            </p:nvSpPr>
            <p:spPr>
              <a:xfrm>
                <a:off x="4508500" y="2895600"/>
                <a:ext cx="736600" cy="12573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98E8859-7D04-4437-A998-A1346AFE2F8E}"/>
                </a:ext>
              </a:extLst>
            </p:cNvPr>
            <p:cNvSpPr/>
            <p:nvPr/>
          </p:nvSpPr>
          <p:spPr>
            <a:xfrm>
              <a:off x="3030210" y="876300"/>
              <a:ext cx="406400" cy="10287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ABDAF8F-B7E5-4331-AD3C-98C169598734}"/>
                </a:ext>
              </a:extLst>
            </p:cNvPr>
            <p:cNvSpPr/>
            <p:nvPr/>
          </p:nvSpPr>
          <p:spPr>
            <a:xfrm>
              <a:off x="3030210" y="0"/>
              <a:ext cx="406400" cy="876300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lin ang="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70F65FB-2E43-42B3-9B6E-294816DE26FD}"/>
                </a:ext>
              </a:extLst>
            </p:cNvPr>
            <p:cNvSpPr txBox="1"/>
            <p:nvPr/>
          </p:nvSpPr>
          <p:spPr>
            <a:xfrm rot="16200000">
              <a:off x="2750810" y="1206956"/>
              <a:ext cx="9652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/>
                <a:t>Deoxyribose sugar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7427135-0596-48D8-96C9-59222051104C}"/>
                </a:ext>
              </a:extLst>
            </p:cNvPr>
            <p:cNvSpPr txBox="1"/>
            <p:nvPr/>
          </p:nvSpPr>
          <p:spPr>
            <a:xfrm rot="16200000">
              <a:off x="2700009" y="284261"/>
              <a:ext cx="1066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/>
                <a:t>Phosphate</a:t>
              </a:r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C36BD060-0B77-4828-9E79-24441B272C09}"/>
              </a:ext>
            </a:extLst>
          </p:cNvPr>
          <p:cNvSpPr/>
          <p:nvPr/>
        </p:nvSpPr>
        <p:spPr>
          <a:xfrm>
            <a:off x="58410" y="2819399"/>
            <a:ext cx="406400" cy="10287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14F506C-76D4-47EA-8A8A-FF3A90BD09C2}"/>
              </a:ext>
            </a:extLst>
          </p:cNvPr>
          <p:cNvSpPr/>
          <p:nvPr/>
        </p:nvSpPr>
        <p:spPr>
          <a:xfrm>
            <a:off x="58410" y="1943099"/>
            <a:ext cx="406400" cy="876300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0" scaled="1"/>
            <a:tileRect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D06808B-F59F-436A-8A22-6B7265AF5FFD}"/>
              </a:ext>
            </a:extLst>
          </p:cNvPr>
          <p:cNvSpPr txBox="1"/>
          <p:nvPr/>
        </p:nvSpPr>
        <p:spPr>
          <a:xfrm rot="16200000">
            <a:off x="-220990" y="3150055"/>
            <a:ext cx="96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Deoxyribose sugar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848BFD3-F7B0-4C62-AEB6-855026CD1588}"/>
              </a:ext>
            </a:extLst>
          </p:cNvPr>
          <p:cNvSpPr txBox="1"/>
          <p:nvPr/>
        </p:nvSpPr>
        <p:spPr>
          <a:xfrm rot="16200000">
            <a:off x="-271790" y="2252761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Phosphate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EB4FE8-D6BA-4425-9ECA-3894582D4884}"/>
              </a:ext>
            </a:extLst>
          </p:cNvPr>
          <p:cNvSpPr/>
          <p:nvPr/>
        </p:nvSpPr>
        <p:spPr>
          <a:xfrm>
            <a:off x="2458710" y="2793999"/>
            <a:ext cx="406400" cy="10287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454C315-AED5-40BF-92EB-B34CE160508A}"/>
              </a:ext>
            </a:extLst>
          </p:cNvPr>
          <p:cNvSpPr/>
          <p:nvPr/>
        </p:nvSpPr>
        <p:spPr>
          <a:xfrm>
            <a:off x="2458710" y="1917699"/>
            <a:ext cx="406400" cy="876300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0" scaled="1"/>
            <a:tileRect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00FA597-57FF-4F34-A264-2EF83D56DBDC}"/>
              </a:ext>
            </a:extLst>
          </p:cNvPr>
          <p:cNvSpPr txBox="1"/>
          <p:nvPr/>
        </p:nvSpPr>
        <p:spPr>
          <a:xfrm rot="16200000">
            <a:off x="2179310" y="3124655"/>
            <a:ext cx="96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/>
              <a:t>Deoxyribose sugar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C4A8BFF-538C-403F-94BB-41E60B29618C}"/>
              </a:ext>
            </a:extLst>
          </p:cNvPr>
          <p:cNvSpPr txBox="1"/>
          <p:nvPr/>
        </p:nvSpPr>
        <p:spPr>
          <a:xfrm rot="16200000">
            <a:off x="2128509" y="220196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Phosphate</a:t>
            </a:r>
          </a:p>
        </p:txBody>
      </p:sp>
      <p:sp>
        <p:nvSpPr>
          <p:cNvPr id="26" name="Rectangle: Top Corners Snipped 25">
            <a:extLst>
              <a:ext uri="{FF2B5EF4-FFF2-40B4-BE49-F238E27FC236}">
                <a16:creationId xmlns:a16="http://schemas.microsoft.com/office/drawing/2014/main" id="{F1395FAA-60CE-4917-A3DE-156684A4E4C6}"/>
              </a:ext>
            </a:extLst>
          </p:cNvPr>
          <p:cNvSpPr/>
          <p:nvPr/>
        </p:nvSpPr>
        <p:spPr>
          <a:xfrm rot="5400000">
            <a:off x="520046" y="2797172"/>
            <a:ext cx="996948" cy="1066801"/>
          </a:xfrm>
          <a:prstGeom prst="snip2SameRect">
            <a:avLst>
              <a:gd name="adj1" fmla="val 27626"/>
              <a:gd name="adj2" fmla="val 0"/>
            </a:avLst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2DF4A7A-9D76-4A96-B3B4-5B354A2DABF5}"/>
              </a:ext>
            </a:extLst>
          </p:cNvPr>
          <p:cNvSpPr/>
          <p:nvPr/>
        </p:nvSpPr>
        <p:spPr>
          <a:xfrm rot="17693429">
            <a:off x="445640" y="3155432"/>
            <a:ext cx="10043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Cytosine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53A5A41-EEB0-4128-8229-350247E844F1}"/>
              </a:ext>
            </a:extLst>
          </p:cNvPr>
          <p:cNvSpPr/>
          <p:nvPr/>
        </p:nvSpPr>
        <p:spPr>
          <a:xfrm rot="18451499">
            <a:off x="1598879" y="1251951"/>
            <a:ext cx="10092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Thymine</a:t>
            </a: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63D036E5-EA83-4231-B09F-139ABD87E647}"/>
              </a:ext>
            </a:extLst>
          </p:cNvPr>
          <p:cNvGrpSpPr/>
          <p:nvPr/>
        </p:nvGrpSpPr>
        <p:grpSpPr>
          <a:xfrm>
            <a:off x="33461" y="-95250"/>
            <a:ext cx="1505754" cy="2000250"/>
            <a:chOff x="46166" y="-95250"/>
            <a:chExt cx="1505754" cy="2000250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982B17F8-8ED6-4EB0-A7DE-EBC9E7F0A7D1}"/>
                </a:ext>
              </a:extLst>
            </p:cNvPr>
            <p:cNvGrpSpPr/>
            <p:nvPr/>
          </p:nvGrpSpPr>
          <p:grpSpPr>
            <a:xfrm>
              <a:off x="46166" y="-95250"/>
              <a:ext cx="1505754" cy="2000250"/>
              <a:chOff x="46166" y="-95250"/>
              <a:chExt cx="1505754" cy="2000250"/>
            </a:xfrm>
          </p:grpSpPr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B664022D-42FE-41C0-9900-65263CAFE18D}"/>
                  </a:ext>
                </a:extLst>
              </p:cNvPr>
              <p:cNvSpPr/>
              <p:nvPr/>
            </p:nvSpPr>
            <p:spPr>
              <a:xfrm>
                <a:off x="58410" y="876300"/>
                <a:ext cx="406400" cy="10287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2700000" scaled="1"/>
                <a:tileRect/>
              </a:gra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0E634445-1972-4EC5-88AC-9D8FC8F60D7F}"/>
                  </a:ext>
                </a:extLst>
              </p:cNvPr>
              <p:cNvSpPr/>
              <p:nvPr/>
            </p:nvSpPr>
            <p:spPr>
              <a:xfrm>
                <a:off x="58410" y="0"/>
                <a:ext cx="406400" cy="876300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lin ang="0" scaled="1"/>
                <a:tileRect/>
              </a:gra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408B6B3-DA74-407E-AD5F-399069B43397}"/>
                  </a:ext>
                </a:extLst>
              </p:cNvPr>
              <p:cNvSpPr txBox="1"/>
              <p:nvPr/>
            </p:nvSpPr>
            <p:spPr>
              <a:xfrm rot="16200000">
                <a:off x="-220990" y="1206956"/>
                <a:ext cx="9652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 b="1" dirty="0"/>
                  <a:t>Deoxyribose sugar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CDE7858-E73F-4BFC-A9AD-5F96A9EB47AE}"/>
                  </a:ext>
                </a:extLst>
              </p:cNvPr>
              <p:cNvSpPr txBox="1"/>
              <p:nvPr/>
            </p:nvSpPr>
            <p:spPr>
              <a:xfrm rot="16200000">
                <a:off x="-271791" y="284261"/>
                <a:ext cx="1066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/>
                  <a:t>Phosphate</a:t>
                </a:r>
              </a:p>
            </p:txBody>
          </p:sp>
          <p:sp>
            <p:nvSpPr>
              <p:cNvPr id="7" name="Callout: Left Arrow 6">
                <a:extLst>
                  <a:ext uri="{FF2B5EF4-FFF2-40B4-BE49-F238E27FC236}">
                    <a16:creationId xmlns:a16="http://schemas.microsoft.com/office/drawing/2014/main" id="{1DDE77B1-1E9E-401A-A6B7-BAFCADF17AF3}"/>
                  </a:ext>
                </a:extLst>
              </p:cNvPr>
              <p:cNvSpPr/>
              <p:nvPr/>
            </p:nvSpPr>
            <p:spPr>
              <a:xfrm rot="10800000">
                <a:off x="485120" y="927100"/>
                <a:ext cx="1066800" cy="927100"/>
              </a:xfrm>
              <a:prstGeom prst="leftArrowCallout">
                <a:avLst>
                  <a:gd name="adj1" fmla="val 50000"/>
                  <a:gd name="adj2" fmla="val 25000"/>
                  <a:gd name="adj3" fmla="val 25000"/>
                  <a:gd name="adj4" fmla="val 64977"/>
                </a:avLst>
              </a:prstGeom>
              <a:solidFill>
                <a:srgbClr val="92D050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EEA2C37-52EC-4FC7-812F-E828BDB31AEE}"/>
                </a:ext>
              </a:extLst>
            </p:cNvPr>
            <p:cNvSpPr/>
            <p:nvPr/>
          </p:nvSpPr>
          <p:spPr>
            <a:xfrm rot="17937091">
              <a:off x="318899" y="1190833"/>
              <a:ext cx="98135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/>
                <a:t>Adenine</a:t>
              </a:r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878CB639-3AAF-4398-AC00-FCD830131732}"/>
              </a:ext>
            </a:extLst>
          </p:cNvPr>
          <p:cNvSpPr/>
          <p:nvPr/>
        </p:nvSpPr>
        <p:spPr>
          <a:xfrm rot="18088056">
            <a:off x="1543633" y="3139682"/>
            <a:ext cx="987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Guanine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95C9102D-156D-487B-8E00-C3C0DBC4ED8E}"/>
              </a:ext>
            </a:extLst>
          </p:cNvPr>
          <p:cNvGrpSpPr/>
          <p:nvPr/>
        </p:nvGrpSpPr>
        <p:grpSpPr>
          <a:xfrm>
            <a:off x="769608" y="3740286"/>
            <a:ext cx="2107745" cy="2114550"/>
            <a:chOff x="1341108" y="-95250"/>
            <a:chExt cx="2107745" cy="2114550"/>
          </a:xfrm>
        </p:grpSpPr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910F1E49-CBF9-4C00-A192-4B14CD6891F9}"/>
                </a:ext>
              </a:extLst>
            </p:cNvPr>
            <p:cNvGrpSpPr/>
            <p:nvPr/>
          </p:nvGrpSpPr>
          <p:grpSpPr>
            <a:xfrm>
              <a:off x="1341108" y="762000"/>
              <a:ext cx="1689100" cy="1257300"/>
              <a:chOff x="4508500" y="2895600"/>
              <a:chExt cx="1689100" cy="1257300"/>
            </a:xfrm>
          </p:grpSpPr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22D07B37-8B3B-4A7A-9FE9-845157EA0057}"/>
                  </a:ext>
                </a:extLst>
              </p:cNvPr>
              <p:cNvSpPr/>
              <p:nvPr/>
            </p:nvSpPr>
            <p:spPr>
              <a:xfrm>
                <a:off x="5168900" y="3060700"/>
                <a:ext cx="1028700" cy="927100"/>
              </a:xfrm>
              <a:prstGeom prst="rect">
                <a:avLst/>
              </a:prstGeom>
              <a:solidFill>
                <a:srgbClr val="FF0000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8" name="Callout: Left Arrow 47">
                <a:extLst>
                  <a:ext uri="{FF2B5EF4-FFF2-40B4-BE49-F238E27FC236}">
                    <a16:creationId xmlns:a16="http://schemas.microsoft.com/office/drawing/2014/main" id="{67132294-6E78-4EB6-A6B5-D184432E7354}"/>
                  </a:ext>
                </a:extLst>
              </p:cNvPr>
              <p:cNvSpPr/>
              <p:nvPr/>
            </p:nvSpPr>
            <p:spPr>
              <a:xfrm rot="10800000">
                <a:off x="4572000" y="3060700"/>
                <a:ext cx="1066800" cy="927100"/>
              </a:xfrm>
              <a:prstGeom prst="leftArrowCallout">
                <a:avLst>
                  <a:gd name="adj1" fmla="val 50000"/>
                  <a:gd name="adj2" fmla="val 25000"/>
                  <a:gd name="adj3" fmla="val 25000"/>
                  <a:gd name="adj4" fmla="val 64977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EA280062-06F2-4947-9F2B-4ABA93636DB9}"/>
                  </a:ext>
                </a:extLst>
              </p:cNvPr>
              <p:cNvSpPr/>
              <p:nvPr/>
            </p:nvSpPr>
            <p:spPr>
              <a:xfrm>
                <a:off x="4508500" y="2895600"/>
                <a:ext cx="736600" cy="12573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3883D422-411A-4140-B0A8-5F88F2FE96EF}"/>
                </a:ext>
              </a:extLst>
            </p:cNvPr>
            <p:cNvSpPr/>
            <p:nvPr/>
          </p:nvSpPr>
          <p:spPr>
            <a:xfrm>
              <a:off x="3030210" y="876300"/>
              <a:ext cx="406400" cy="10287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A72D4E26-C0B7-4201-9AB4-4D4E507A73D5}"/>
                </a:ext>
              </a:extLst>
            </p:cNvPr>
            <p:cNvSpPr/>
            <p:nvPr/>
          </p:nvSpPr>
          <p:spPr>
            <a:xfrm>
              <a:off x="3030210" y="0"/>
              <a:ext cx="406400" cy="876300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lin ang="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D7EA2D76-F043-46A0-B58F-8BA9483681D0}"/>
                </a:ext>
              </a:extLst>
            </p:cNvPr>
            <p:cNvSpPr txBox="1"/>
            <p:nvPr/>
          </p:nvSpPr>
          <p:spPr>
            <a:xfrm rot="16200000">
              <a:off x="2750810" y="1206956"/>
              <a:ext cx="9652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/>
                <a:t>Deoxyribose sugar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0E4F3733-4519-4A28-BF3B-695626F459EE}"/>
                </a:ext>
              </a:extLst>
            </p:cNvPr>
            <p:cNvSpPr txBox="1"/>
            <p:nvPr/>
          </p:nvSpPr>
          <p:spPr>
            <a:xfrm rot="16200000">
              <a:off x="2700009" y="284261"/>
              <a:ext cx="1066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/>
                <a:t>Phosphate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9C6E4CDD-5792-44BF-9BCE-EEE47814926E}"/>
              </a:ext>
            </a:extLst>
          </p:cNvPr>
          <p:cNvGrpSpPr/>
          <p:nvPr/>
        </p:nvGrpSpPr>
        <p:grpSpPr>
          <a:xfrm>
            <a:off x="46166" y="3740286"/>
            <a:ext cx="1505754" cy="2000250"/>
            <a:chOff x="46166" y="-95250"/>
            <a:chExt cx="1505754" cy="200025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73096AAA-3F39-4C87-B530-845E8B4B9D04}"/>
                </a:ext>
              </a:extLst>
            </p:cNvPr>
            <p:cNvSpPr/>
            <p:nvPr/>
          </p:nvSpPr>
          <p:spPr>
            <a:xfrm>
              <a:off x="58410" y="876300"/>
              <a:ext cx="406400" cy="10287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4254E3B5-2E6C-420A-A217-0EE00651D14E}"/>
                </a:ext>
              </a:extLst>
            </p:cNvPr>
            <p:cNvSpPr/>
            <p:nvPr/>
          </p:nvSpPr>
          <p:spPr>
            <a:xfrm>
              <a:off x="58410" y="0"/>
              <a:ext cx="406400" cy="876300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lin ang="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6A37FB96-5AE1-4C99-AC9F-C31975B1F45A}"/>
                </a:ext>
              </a:extLst>
            </p:cNvPr>
            <p:cNvSpPr txBox="1"/>
            <p:nvPr/>
          </p:nvSpPr>
          <p:spPr>
            <a:xfrm rot="16200000">
              <a:off x="-220990" y="1206956"/>
              <a:ext cx="9652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/>
                <a:t>Deoxyribose sugar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16B2CCC7-1D3E-4467-88B9-0C573C3C6079}"/>
                </a:ext>
              </a:extLst>
            </p:cNvPr>
            <p:cNvSpPr txBox="1"/>
            <p:nvPr/>
          </p:nvSpPr>
          <p:spPr>
            <a:xfrm rot="16200000">
              <a:off x="-271791" y="284261"/>
              <a:ext cx="1066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/>
                <a:t>Phosphate</a:t>
              </a:r>
            </a:p>
          </p:txBody>
        </p:sp>
        <p:sp>
          <p:nvSpPr>
            <p:cNvPr id="55" name="Callout: Left Arrow 54">
              <a:extLst>
                <a:ext uri="{FF2B5EF4-FFF2-40B4-BE49-F238E27FC236}">
                  <a16:creationId xmlns:a16="http://schemas.microsoft.com/office/drawing/2014/main" id="{2BDE4575-EDAD-4E87-AD5A-1288B87EC315}"/>
                </a:ext>
              </a:extLst>
            </p:cNvPr>
            <p:cNvSpPr/>
            <p:nvPr/>
          </p:nvSpPr>
          <p:spPr>
            <a:xfrm rot="10800000">
              <a:off x="485120" y="927100"/>
              <a:ext cx="1066800" cy="927100"/>
            </a:xfrm>
            <a:prstGeom prst="leftArrowCallout">
              <a:avLst>
                <a:gd name="adj1" fmla="val 50000"/>
                <a:gd name="adj2" fmla="val 25000"/>
                <a:gd name="adj3" fmla="val 25000"/>
                <a:gd name="adj4" fmla="val 64977"/>
              </a:avLst>
            </a:prstGeom>
            <a:solidFill>
              <a:srgbClr val="92D05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6" name="Rectangle 55">
            <a:extLst>
              <a:ext uri="{FF2B5EF4-FFF2-40B4-BE49-F238E27FC236}">
                <a16:creationId xmlns:a16="http://schemas.microsoft.com/office/drawing/2014/main" id="{9D849554-0968-4A0A-B1B0-202CF7DC468C}"/>
              </a:ext>
            </a:extLst>
          </p:cNvPr>
          <p:cNvSpPr/>
          <p:nvPr/>
        </p:nvSpPr>
        <p:spPr>
          <a:xfrm rot="18451499">
            <a:off x="1598879" y="5087487"/>
            <a:ext cx="10092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Thymine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4E5928C-8EBC-4829-9661-4D66F0EAF7AE}"/>
              </a:ext>
            </a:extLst>
          </p:cNvPr>
          <p:cNvSpPr/>
          <p:nvPr/>
        </p:nvSpPr>
        <p:spPr>
          <a:xfrm rot="17937091">
            <a:off x="318899" y="5026369"/>
            <a:ext cx="9813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/>
              <a:t>Adenine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58B49852-FF40-4706-98AD-DF6451940B25}"/>
              </a:ext>
            </a:extLst>
          </p:cNvPr>
          <p:cNvGrpSpPr/>
          <p:nvPr/>
        </p:nvGrpSpPr>
        <p:grpSpPr>
          <a:xfrm>
            <a:off x="6990088" y="-85725"/>
            <a:ext cx="2107745" cy="2114550"/>
            <a:chOff x="6040108" y="241298"/>
            <a:chExt cx="2107745" cy="2114550"/>
          </a:xfrm>
        </p:grpSpPr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FC4ADC8C-A31D-423F-9F43-73662E31F838}"/>
                </a:ext>
              </a:extLst>
            </p:cNvPr>
            <p:cNvGrpSpPr/>
            <p:nvPr/>
          </p:nvGrpSpPr>
          <p:grpSpPr>
            <a:xfrm>
              <a:off x="6040108" y="241298"/>
              <a:ext cx="2107745" cy="2114550"/>
              <a:chOff x="1341108" y="-95250"/>
              <a:chExt cx="2107745" cy="2114550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5943A58C-F212-44ED-AAC0-B3CE3103143B}"/>
                  </a:ext>
                </a:extLst>
              </p:cNvPr>
              <p:cNvGrpSpPr/>
              <p:nvPr/>
            </p:nvGrpSpPr>
            <p:grpSpPr>
              <a:xfrm>
                <a:off x="1341108" y="762000"/>
                <a:ext cx="1689100" cy="1257300"/>
                <a:chOff x="4508500" y="2895600"/>
                <a:chExt cx="1689100" cy="1257300"/>
              </a:xfrm>
            </p:grpSpPr>
            <p:sp>
              <p:nvSpPr>
                <p:cNvPr id="64" name="Rectangle 63">
                  <a:extLst>
                    <a:ext uri="{FF2B5EF4-FFF2-40B4-BE49-F238E27FC236}">
                      <a16:creationId xmlns:a16="http://schemas.microsoft.com/office/drawing/2014/main" id="{EC2DAB67-F533-4C5D-8891-49997DD11019}"/>
                    </a:ext>
                  </a:extLst>
                </p:cNvPr>
                <p:cNvSpPr/>
                <p:nvPr/>
              </p:nvSpPr>
              <p:spPr>
                <a:xfrm>
                  <a:off x="5168900" y="3060700"/>
                  <a:ext cx="1028700" cy="927100"/>
                </a:xfrm>
                <a:prstGeom prst="rect">
                  <a:avLst/>
                </a:prstGeom>
                <a:solidFill>
                  <a:srgbClr val="FF0000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5" name="Callout: Left Arrow 64">
                  <a:extLst>
                    <a:ext uri="{FF2B5EF4-FFF2-40B4-BE49-F238E27FC236}">
                      <a16:creationId xmlns:a16="http://schemas.microsoft.com/office/drawing/2014/main" id="{1AEA382D-492A-45AC-A35F-661B528ECB78}"/>
                    </a:ext>
                  </a:extLst>
                </p:cNvPr>
                <p:cNvSpPr/>
                <p:nvPr/>
              </p:nvSpPr>
              <p:spPr>
                <a:xfrm rot="10800000">
                  <a:off x="4572000" y="3060700"/>
                  <a:ext cx="1066800" cy="927100"/>
                </a:xfrm>
                <a:prstGeom prst="leftArrowCallout">
                  <a:avLst>
                    <a:gd name="adj1" fmla="val 50000"/>
                    <a:gd name="adj2" fmla="val 25000"/>
                    <a:gd name="adj3" fmla="val 25000"/>
                    <a:gd name="adj4" fmla="val 64977"/>
                  </a:avLst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8460AD95-AEF1-44A3-BAA6-11FA330E43FD}"/>
                    </a:ext>
                  </a:extLst>
                </p:cNvPr>
                <p:cNvSpPr/>
                <p:nvPr/>
              </p:nvSpPr>
              <p:spPr>
                <a:xfrm>
                  <a:off x="4508500" y="2895600"/>
                  <a:ext cx="736600" cy="12573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FC44F6E9-407D-4479-9A27-6DA457D2321B}"/>
                  </a:ext>
                </a:extLst>
              </p:cNvPr>
              <p:cNvSpPr/>
              <p:nvPr/>
            </p:nvSpPr>
            <p:spPr>
              <a:xfrm>
                <a:off x="3030210" y="876300"/>
                <a:ext cx="406400" cy="10287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2700000" scaled="1"/>
                <a:tileRect/>
              </a:gra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06E064B6-DE00-4F66-8258-2DEFB8B4FE85}"/>
                  </a:ext>
                </a:extLst>
              </p:cNvPr>
              <p:cNvSpPr/>
              <p:nvPr/>
            </p:nvSpPr>
            <p:spPr>
              <a:xfrm>
                <a:off x="3030210" y="0"/>
                <a:ext cx="406400" cy="876300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lin ang="0" scaled="1"/>
                <a:tileRect/>
              </a:gra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" name="TextBox 61">
                <a:extLst>
                  <a:ext uri="{FF2B5EF4-FFF2-40B4-BE49-F238E27FC236}">
                    <a16:creationId xmlns:a16="http://schemas.microsoft.com/office/drawing/2014/main" id="{4DE75141-0ADA-4186-BA8B-59D85D8F8B5C}"/>
                  </a:ext>
                </a:extLst>
              </p:cNvPr>
              <p:cNvSpPr txBox="1"/>
              <p:nvPr/>
            </p:nvSpPr>
            <p:spPr>
              <a:xfrm rot="16200000">
                <a:off x="2750810" y="1206956"/>
                <a:ext cx="9652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 b="1" dirty="0"/>
                  <a:t>Deoxyribose sugar</a:t>
                </a:r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C5E8D0F7-CFD8-4D30-A9E9-E21CA88BB532}"/>
                  </a:ext>
                </a:extLst>
              </p:cNvPr>
              <p:cNvSpPr txBox="1"/>
              <p:nvPr/>
            </p:nvSpPr>
            <p:spPr>
              <a:xfrm rot="16200000">
                <a:off x="2700009" y="284261"/>
                <a:ext cx="1066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/>
                  <a:t>Phosphate</a:t>
                </a:r>
              </a:p>
            </p:txBody>
          </p:sp>
        </p:grp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B33AF4A2-5221-46A7-87FE-84383434D01B}"/>
                </a:ext>
              </a:extLst>
            </p:cNvPr>
            <p:cNvSpPr/>
            <p:nvPr/>
          </p:nvSpPr>
          <p:spPr>
            <a:xfrm rot="18451499">
              <a:off x="6867493" y="1594848"/>
              <a:ext cx="10092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/>
                <a:t>Thymine</a:t>
              </a: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620E7178-424B-41E2-903E-787134153012}"/>
              </a:ext>
            </a:extLst>
          </p:cNvPr>
          <p:cNvGrpSpPr/>
          <p:nvPr/>
        </p:nvGrpSpPr>
        <p:grpSpPr>
          <a:xfrm>
            <a:off x="6052853" y="-109175"/>
            <a:ext cx="1505754" cy="2000250"/>
            <a:chOff x="46166" y="-95250"/>
            <a:chExt cx="1505754" cy="2000250"/>
          </a:xfrm>
        </p:grpSpPr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2508A4F4-AA3B-41B1-BD53-F7804CD2B95B}"/>
                </a:ext>
              </a:extLst>
            </p:cNvPr>
            <p:cNvGrpSpPr/>
            <p:nvPr/>
          </p:nvGrpSpPr>
          <p:grpSpPr>
            <a:xfrm>
              <a:off x="46166" y="-95250"/>
              <a:ext cx="1505754" cy="2000250"/>
              <a:chOff x="46166" y="-95250"/>
              <a:chExt cx="1505754" cy="2000250"/>
            </a:xfrm>
          </p:grpSpPr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620423E0-CB42-4DB6-8145-2F75E7CC2303}"/>
                  </a:ext>
                </a:extLst>
              </p:cNvPr>
              <p:cNvSpPr/>
              <p:nvPr/>
            </p:nvSpPr>
            <p:spPr>
              <a:xfrm>
                <a:off x="58410" y="876300"/>
                <a:ext cx="406400" cy="10287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2700000" scaled="1"/>
                <a:tileRect/>
              </a:gra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6CF3305A-028E-4B2C-82A5-51228C43E8B8}"/>
                  </a:ext>
                </a:extLst>
              </p:cNvPr>
              <p:cNvSpPr/>
              <p:nvPr/>
            </p:nvSpPr>
            <p:spPr>
              <a:xfrm>
                <a:off x="58410" y="0"/>
                <a:ext cx="406400" cy="876300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lin ang="0" scaled="1"/>
                <a:tileRect/>
              </a:gra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BF5CB208-79B1-42E2-9E1D-E2C64EAD8A33}"/>
                  </a:ext>
                </a:extLst>
              </p:cNvPr>
              <p:cNvSpPr txBox="1"/>
              <p:nvPr/>
            </p:nvSpPr>
            <p:spPr>
              <a:xfrm rot="16200000">
                <a:off x="-220990" y="1206956"/>
                <a:ext cx="9652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 b="1" dirty="0"/>
                  <a:t>Deoxyribose sugar</a:t>
                </a:r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DC7F8744-6FA2-4862-A50C-7901161D7E5B}"/>
                  </a:ext>
                </a:extLst>
              </p:cNvPr>
              <p:cNvSpPr txBox="1"/>
              <p:nvPr/>
            </p:nvSpPr>
            <p:spPr>
              <a:xfrm rot="16200000">
                <a:off x="-271791" y="284261"/>
                <a:ext cx="1066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400" b="1" dirty="0"/>
                  <a:t>Phosphate</a:t>
                </a:r>
              </a:p>
            </p:txBody>
          </p:sp>
          <p:sp>
            <p:nvSpPr>
              <p:cNvPr id="77" name="Callout: Left Arrow 76">
                <a:extLst>
                  <a:ext uri="{FF2B5EF4-FFF2-40B4-BE49-F238E27FC236}">
                    <a16:creationId xmlns:a16="http://schemas.microsoft.com/office/drawing/2014/main" id="{E86B6B9D-6DCA-4E31-B9CF-2778C2ED1826}"/>
                  </a:ext>
                </a:extLst>
              </p:cNvPr>
              <p:cNvSpPr/>
              <p:nvPr/>
            </p:nvSpPr>
            <p:spPr>
              <a:xfrm rot="10800000">
                <a:off x="485120" y="927100"/>
                <a:ext cx="1066800" cy="927100"/>
              </a:xfrm>
              <a:prstGeom prst="leftArrowCallout">
                <a:avLst>
                  <a:gd name="adj1" fmla="val 50000"/>
                  <a:gd name="adj2" fmla="val 25000"/>
                  <a:gd name="adj3" fmla="val 25000"/>
                  <a:gd name="adj4" fmla="val 64977"/>
                </a:avLst>
              </a:prstGeom>
              <a:solidFill>
                <a:srgbClr val="92D050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9287FAFE-A060-4714-AB6B-C3582FF0BE5B}"/>
                </a:ext>
              </a:extLst>
            </p:cNvPr>
            <p:cNvSpPr/>
            <p:nvPr/>
          </p:nvSpPr>
          <p:spPr>
            <a:xfrm rot="17937091">
              <a:off x="318899" y="1190833"/>
              <a:ext cx="98135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/>
                <a:t>Adenine</a:t>
              </a: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2DFE20FA-969F-4588-A3CD-106D07F73093}"/>
              </a:ext>
            </a:extLst>
          </p:cNvPr>
          <p:cNvGrpSpPr/>
          <p:nvPr/>
        </p:nvGrpSpPr>
        <p:grpSpPr>
          <a:xfrm>
            <a:off x="3349553" y="-82801"/>
            <a:ext cx="2465867" cy="2111626"/>
            <a:chOff x="3349553" y="-82801"/>
            <a:chExt cx="2465867" cy="2111626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38DC035D-517D-4AD7-A0FE-882960D571DC}"/>
                </a:ext>
              </a:extLst>
            </p:cNvPr>
            <p:cNvGrpSpPr/>
            <p:nvPr/>
          </p:nvGrpSpPr>
          <p:grpSpPr>
            <a:xfrm>
              <a:off x="3349553" y="9525"/>
              <a:ext cx="2465867" cy="2019300"/>
              <a:chOff x="7350781" y="4518025"/>
              <a:chExt cx="2465867" cy="2019300"/>
            </a:xfrm>
          </p:grpSpPr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D45AD0AA-92F0-4AA6-A15C-B140BB764F93}"/>
                  </a:ext>
                </a:extLst>
              </p:cNvPr>
              <p:cNvGrpSpPr/>
              <p:nvPr/>
            </p:nvGrpSpPr>
            <p:grpSpPr>
              <a:xfrm>
                <a:off x="7350781" y="5280025"/>
                <a:ext cx="2047222" cy="1257300"/>
                <a:chOff x="4572000" y="4486276"/>
                <a:chExt cx="2047222" cy="1257300"/>
              </a:xfrm>
            </p:grpSpPr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1F958AE9-2EFD-4A86-9189-DEAC057A6BF4}"/>
                    </a:ext>
                  </a:extLst>
                </p:cNvPr>
                <p:cNvSpPr/>
                <p:nvPr/>
              </p:nvSpPr>
              <p:spPr>
                <a:xfrm>
                  <a:off x="5552420" y="4616451"/>
                  <a:ext cx="1066802" cy="996950"/>
                </a:xfrm>
                <a:prstGeom prst="rect">
                  <a:avLst/>
                </a:prstGeom>
                <a:solidFill>
                  <a:srgbClr val="FFC000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0" name="Rectangle: Top Corners Snipped 79">
                  <a:extLst>
                    <a:ext uri="{FF2B5EF4-FFF2-40B4-BE49-F238E27FC236}">
                      <a16:creationId xmlns:a16="http://schemas.microsoft.com/office/drawing/2014/main" id="{55F6A972-347D-421C-8373-DDA307E10E31}"/>
                    </a:ext>
                  </a:extLst>
                </p:cNvPr>
                <p:cNvSpPr/>
                <p:nvPr/>
              </p:nvSpPr>
              <p:spPr>
                <a:xfrm rot="5400000">
                  <a:off x="4817735" y="4581527"/>
                  <a:ext cx="996948" cy="1066801"/>
                </a:xfrm>
                <a:prstGeom prst="snip2SameRect">
                  <a:avLst>
                    <a:gd name="adj1" fmla="val 27626"/>
                    <a:gd name="adj2" fmla="val 0"/>
                  </a:avLst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81" name="Rectangle 80">
                  <a:extLst>
                    <a:ext uri="{FF2B5EF4-FFF2-40B4-BE49-F238E27FC236}">
                      <a16:creationId xmlns:a16="http://schemas.microsoft.com/office/drawing/2014/main" id="{741CECBC-85D1-498E-B4F3-D485F55C4889}"/>
                    </a:ext>
                  </a:extLst>
                </p:cNvPr>
                <p:cNvSpPr/>
                <p:nvPr/>
              </p:nvSpPr>
              <p:spPr>
                <a:xfrm>
                  <a:off x="4572000" y="4486276"/>
                  <a:ext cx="980420" cy="12573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82" name="Rectangle 81">
                <a:extLst>
                  <a:ext uri="{FF2B5EF4-FFF2-40B4-BE49-F238E27FC236}">
                    <a16:creationId xmlns:a16="http://schemas.microsoft.com/office/drawing/2014/main" id="{DE31B718-6F4E-4451-BDCD-00223B79AFA4}"/>
                  </a:ext>
                </a:extLst>
              </p:cNvPr>
              <p:cNvSpPr/>
              <p:nvPr/>
            </p:nvSpPr>
            <p:spPr>
              <a:xfrm>
                <a:off x="9398005" y="5394325"/>
                <a:ext cx="406400" cy="102870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2700000" scaled="1"/>
                <a:tileRect/>
              </a:gra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DC6CE432-FF11-4EB3-89DF-572815C2955A}"/>
                  </a:ext>
                </a:extLst>
              </p:cNvPr>
              <p:cNvSpPr/>
              <p:nvPr/>
            </p:nvSpPr>
            <p:spPr>
              <a:xfrm>
                <a:off x="9398005" y="4518025"/>
                <a:ext cx="406400" cy="876300"/>
              </a:xfrm>
              <a:prstGeom prst="rect">
                <a:avLst/>
              </a:prstGeom>
              <a:gradFill flip="none" rotWithShape="1">
                <a:gsLst>
                  <a:gs pos="0">
                    <a:srgbClr val="FFC000">
                      <a:tint val="66000"/>
                      <a:satMod val="160000"/>
                    </a:srgbClr>
                  </a:gs>
                  <a:gs pos="50000">
                    <a:srgbClr val="FFC000">
                      <a:tint val="44500"/>
                      <a:satMod val="160000"/>
                    </a:srgbClr>
                  </a:gs>
                  <a:gs pos="100000">
                    <a:srgbClr val="FFC000">
                      <a:tint val="23500"/>
                      <a:satMod val="160000"/>
                    </a:srgbClr>
                  </a:gs>
                </a:gsLst>
                <a:lin ang="0" scaled="1"/>
                <a:tileRect/>
              </a:gra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0B585628-2F64-4C9B-9D57-F8C977EB22C0}"/>
                  </a:ext>
                </a:extLst>
              </p:cNvPr>
              <p:cNvSpPr txBox="1"/>
              <p:nvPr/>
            </p:nvSpPr>
            <p:spPr>
              <a:xfrm rot="16200000">
                <a:off x="9118605" y="5724981"/>
                <a:ext cx="96520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100" b="1" dirty="0"/>
                  <a:t>Deoxyribose sugar</a:t>
                </a:r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AAC10C94-C891-4580-ACC2-0D0AC5F162A4}"/>
                  </a:ext>
                </a:extLst>
              </p:cNvPr>
              <p:cNvSpPr/>
              <p:nvPr/>
            </p:nvSpPr>
            <p:spPr>
              <a:xfrm rot="18088056">
                <a:off x="8482928" y="5740008"/>
                <a:ext cx="98777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b="1" dirty="0"/>
                  <a:t>Guanine</a:t>
                </a:r>
              </a:p>
            </p:txBody>
          </p:sp>
        </p:grp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524E597B-0B9E-4428-B7D7-C39589CC384E}"/>
                </a:ext>
              </a:extLst>
            </p:cNvPr>
            <p:cNvSpPr txBox="1"/>
            <p:nvPr/>
          </p:nvSpPr>
          <p:spPr>
            <a:xfrm rot="16200000">
              <a:off x="5074900" y="296710"/>
              <a:ext cx="1066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/>
                <a:t>Phosphate</a:t>
              </a:r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7AA60923-7AC4-4990-826D-DEBD428F76AE}"/>
              </a:ext>
            </a:extLst>
          </p:cNvPr>
          <p:cNvGrpSpPr/>
          <p:nvPr/>
        </p:nvGrpSpPr>
        <p:grpSpPr>
          <a:xfrm>
            <a:off x="2992642" y="-50800"/>
            <a:ext cx="1280494" cy="1974849"/>
            <a:chOff x="6332834" y="3692977"/>
            <a:chExt cx="1280494" cy="1974849"/>
          </a:xfrm>
        </p:grpSpPr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72C362F8-7BD2-43E5-B23E-305C0F6F6A0B}"/>
                </a:ext>
              </a:extLst>
            </p:cNvPr>
            <p:cNvSpPr/>
            <p:nvPr/>
          </p:nvSpPr>
          <p:spPr>
            <a:xfrm>
              <a:off x="6345078" y="4639126"/>
              <a:ext cx="406400" cy="10287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12BBFCAB-7940-4C61-B7DA-1AEF5D98D925}"/>
                </a:ext>
              </a:extLst>
            </p:cNvPr>
            <p:cNvSpPr/>
            <p:nvPr/>
          </p:nvSpPr>
          <p:spPr>
            <a:xfrm>
              <a:off x="6345078" y="3762826"/>
              <a:ext cx="406400" cy="876300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lin ang="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762A1DFB-2518-414D-BD90-6DC7AE242ADE}"/>
                </a:ext>
              </a:extLst>
            </p:cNvPr>
            <p:cNvSpPr txBox="1"/>
            <p:nvPr/>
          </p:nvSpPr>
          <p:spPr>
            <a:xfrm rot="16200000">
              <a:off x="6065678" y="4969782"/>
              <a:ext cx="9652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/>
                <a:t>Deoxyribose sugar</a:t>
              </a: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24E1A03E-5E1C-4B53-92B5-210A34DD0689}"/>
                </a:ext>
              </a:extLst>
            </p:cNvPr>
            <p:cNvSpPr txBox="1"/>
            <p:nvPr/>
          </p:nvSpPr>
          <p:spPr>
            <a:xfrm rot="16200000">
              <a:off x="6014878" y="4072488"/>
              <a:ext cx="1066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/>
                <a:t>Phosphate</a:t>
              </a:r>
            </a:p>
          </p:txBody>
        </p:sp>
        <p:sp>
          <p:nvSpPr>
            <p:cNvPr id="93" name="Rectangle: Top Corners Snipped 92">
              <a:extLst>
                <a:ext uri="{FF2B5EF4-FFF2-40B4-BE49-F238E27FC236}">
                  <a16:creationId xmlns:a16="http://schemas.microsoft.com/office/drawing/2014/main" id="{2933C9A1-2724-4A6C-8DB8-B81DBFCF6091}"/>
                </a:ext>
              </a:extLst>
            </p:cNvPr>
            <p:cNvSpPr/>
            <p:nvPr/>
          </p:nvSpPr>
          <p:spPr>
            <a:xfrm rot="5400000">
              <a:off x="6694084" y="4729529"/>
              <a:ext cx="996948" cy="841541"/>
            </a:xfrm>
            <a:prstGeom prst="snip2SameRect">
              <a:avLst>
                <a:gd name="adj1" fmla="val 27626"/>
                <a:gd name="adj2" fmla="val 0"/>
              </a:avLst>
            </a:prstGeom>
            <a:solidFill>
              <a:srgbClr val="7030A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F15CF8E6-BE7A-482C-A59B-A39FF28768D3}"/>
                </a:ext>
              </a:extLst>
            </p:cNvPr>
            <p:cNvSpPr/>
            <p:nvPr/>
          </p:nvSpPr>
          <p:spPr>
            <a:xfrm rot="17693429">
              <a:off x="6669170" y="4975285"/>
              <a:ext cx="100431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/>
                <a:t>Cytosine</a:t>
              </a:r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97C919AC-6D1E-43FC-AF78-7D950B24167E}"/>
              </a:ext>
            </a:extLst>
          </p:cNvPr>
          <p:cNvGrpSpPr/>
          <p:nvPr/>
        </p:nvGrpSpPr>
        <p:grpSpPr>
          <a:xfrm>
            <a:off x="2991069" y="1891075"/>
            <a:ext cx="1280494" cy="1974849"/>
            <a:chOff x="6332834" y="3692977"/>
            <a:chExt cx="1280494" cy="1974849"/>
          </a:xfrm>
        </p:grpSpPr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4FC80449-405B-46F7-B7AA-0A991F93A8AE}"/>
                </a:ext>
              </a:extLst>
            </p:cNvPr>
            <p:cNvSpPr/>
            <p:nvPr/>
          </p:nvSpPr>
          <p:spPr>
            <a:xfrm>
              <a:off x="6345078" y="4639126"/>
              <a:ext cx="406400" cy="10287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547CE691-E2E2-4FCA-B83C-77DAB8ECE959}"/>
                </a:ext>
              </a:extLst>
            </p:cNvPr>
            <p:cNvSpPr/>
            <p:nvPr/>
          </p:nvSpPr>
          <p:spPr>
            <a:xfrm>
              <a:off x="6345078" y="3762826"/>
              <a:ext cx="406400" cy="876300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lin ang="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77A0C576-869A-454B-BD8B-1C98246B8A67}"/>
                </a:ext>
              </a:extLst>
            </p:cNvPr>
            <p:cNvSpPr txBox="1"/>
            <p:nvPr/>
          </p:nvSpPr>
          <p:spPr>
            <a:xfrm rot="16200000">
              <a:off x="6065678" y="4969782"/>
              <a:ext cx="9652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/>
                <a:t>Deoxyribose sugar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1C1D92EA-EDF9-4AD8-88A8-07646C867099}"/>
                </a:ext>
              </a:extLst>
            </p:cNvPr>
            <p:cNvSpPr txBox="1"/>
            <p:nvPr/>
          </p:nvSpPr>
          <p:spPr>
            <a:xfrm rot="16200000">
              <a:off x="6014878" y="4072488"/>
              <a:ext cx="1066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/>
                <a:t>Phosphate</a:t>
              </a:r>
            </a:p>
          </p:txBody>
        </p:sp>
        <p:sp>
          <p:nvSpPr>
            <p:cNvPr id="101" name="Rectangle: Top Corners Snipped 100">
              <a:extLst>
                <a:ext uri="{FF2B5EF4-FFF2-40B4-BE49-F238E27FC236}">
                  <a16:creationId xmlns:a16="http://schemas.microsoft.com/office/drawing/2014/main" id="{1426C6FD-1A16-448A-A7C6-8676D368002C}"/>
                </a:ext>
              </a:extLst>
            </p:cNvPr>
            <p:cNvSpPr/>
            <p:nvPr/>
          </p:nvSpPr>
          <p:spPr>
            <a:xfrm rot="5400000">
              <a:off x="6694084" y="4729529"/>
              <a:ext cx="996948" cy="841541"/>
            </a:xfrm>
            <a:prstGeom prst="snip2SameRect">
              <a:avLst>
                <a:gd name="adj1" fmla="val 27626"/>
                <a:gd name="adj2" fmla="val 0"/>
              </a:avLst>
            </a:prstGeom>
            <a:solidFill>
              <a:srgbClr val="7030A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66429D80-3B9D-4541-89FF-03AC400C300A}"/>
                </a:ext>
              </a:extLst>
            </p:cNvPr>
            <p:cNvSpPr/>
            <p:nvPr/>
          </p:nvSpPr>
          <p:spPr>
            <a:xfrm rot="17693429">
              <a:off x="6669170" y="4975285"/>
              <a:ext cx="100431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/>
                <a:t>Cytosine</a:t>
              </a: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0E949752-0643-4239-982D-54867E918832}"/>
              </a:ext>
            </a:extLst>
          </p:cNvPr>
          <p:cNvGrpSpPr/>
          <p:nvPr/>
        </p:nvGrpSpPr>
        <p:grpSpPr>
          <a:xfrm>
            <a:off x="2980064" y="3836121"/>
            <a:ext cx="1280494" cy="1974849"/>
            <a:chOff x="6332834" y="3692977"/>
            <a:chExt cx="1280494" cy="1974849"/>
          </a:xfrm>
        </p:grpSpPr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F46102DF-17D8-460A-A48D-666CBDC2FE29}"/>
                </a:ext>
              </a:extLst>
            </p:cNvPr>
            <p:cNvSpPr/>
            <p:nvPr/>
          </p:nvSpPr>
          <p:spPr>
            <a:xfrm>
              <a:off x="6345078" y="4639126"/>
              <a:ext cx="406400" cy="10287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270000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9155F990-FF83-44F5-AA4F-F2D4E58E5FF9}"/>
                </a:ext>
              </a:extLst>
            </p:cNvPr>
            <p:cNvSpPr/>
            <p:nvPr/>
          </p:nvSpPr>
          <p:spPr>
            <a:xfrm>
              <a:off x="6345078" y="3762826"/>
              <a:ext cx="406400" cy="876300"/>
            </a:xfrm>
            <a:prstGeom prst="rect">
              <a:avLst/>
            </a:prstGeom>
            <a:gradFill flip="none" rotWithShape="1">
              <a:gsLst>
                <a:gs pos="0">
                  <a:srgbClr val="FFC000">
                    <a:tint val="66000"/>
                    <a:satMod val="160000"/>
                  </a:srgbClr>
                </a:gs>
                <a:gs pos="50000">
                  <a:srgbClr val="FFC000">
                    <a:tint val="44500"/>
                    <a:satMod val="160000"/>
                  </a:srgbClr>
                </a:gs>
                <a:gs pos="100000">
                  <a:srgbClr val="FFC000">
                    <a:tint val="23500"/>
                    <a:satMod val="160000"/>
                  </a:srgbClr>
                </a:gs>
              </a:gsLst>
              <a:lin ang="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864BDE27-CD57-4A98-94EF-E4D02062BF7E}"/>
                </a:ext>
              </a:extLst>
            </p:cNvPr>
            <p:cNvSpPr txBox="1"/>
            <p:nvPr/>
          </p:nvSpPr>
          <p:spPr>
            <a:xfrm rot="16200000">
              <a:off x="6065678" y="4969782"/>
              <a:ext cx="9652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/>
                <a:t>Deoxyribose sugar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0E627D8C-4B5D-4373-B30C-8B0D9E0DF439}"/>
                </a:ext>
              </a:extLst>
            </p:cNvPr>
            <p:cNvSpPr txBox="1"/>
            <p:nvPr/>
          </p:nvSpPr>
          <p:spPr>
            <a:xfrm rot="16200000">
              <a:off x="6014878" y="4072488"/>
              <a:ext cx="1066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b="1" dirty="0"/>
                <a:t>Phosphate</a:t>
              </a:r>
            </a:p>
          </p:txBody>
        </p:sp>
        <p:sp>
          <p:nvSpPr>
            <p:cNvPr id="108" name="Rectangle: Top Corners Snipped 107">
              <a:extLst>
                <a:ext uri="{FF2B5EF4-FFF2-40B4-BE49-F238E27FC236}">
                  <a16:creationId xmlns:a16="http://schemas.microsoft.com/office/drawing/2014/main" id="{619B7F82-F9F3-4DED-B336-71FEA7C1233F}"/>
                </a:ext>
              </a:extLst>
            </p:cNvPr>
            <p:cNvSpPr/>
            <p:nvPr/>
          </p:nvSpPr>
          <p:spPr>
            <a:xfrm rot="5400000">
              <a:off x="6694084" y="4729529"/>
              <a:ext cx="996948" cy="841541"/>
            </a:xfrm>
            <a:prstGeom prst="snip2SameRect">
              <a:avLst>
                <a:gd name="adj1" fmla="val 27626"/>
                <a:gd name="adj2" fmla="val 0"/>
              </a:avLst>
            </a:prstGeom>
            <a:solidFill>
              <a:srgbClr val="7030A0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11937610-B09F-4D9B-8E32-F8B81DBD2642}"/>
                </a:ext>
              </a:extLst>
            </p:cNvPr>
            <p:cNvSpPr/>
            <p:nvPr/>
          </p:nvSpPr>
          <p:spPr>
            <a:xfrm rot="17693429">
              <a:off x="6669170" y="4975285"/>
              <a:ext cx="100431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b="1" dirty="0"/>
                <a:t>Cytosine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02112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92F02B9-E31D-4138-9328-F9A0D3184BA0}"/>
              </a:ext>
            </a:extLst>
          </p:cNvPr>
          <p:cNvSpPr/>
          <p:nvPr/>
        </p:nvSpPr>
        <p:spPr>
          <a:xfrm rot="16200000">
            <a:off x="5448300" y="3124200"/>
            <a:ext cx="3695700" cy="2438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A5FC757-7E93-4973-A9F8-5E5D4AB5150A}"/>
              </a:ext>
            </a:extLst>
          </p:cNvPr>
          <p:cNvCxnSpPr/>
          <p:nvPr/>
        </p:nvCxnSpPr>
        <p:spPr>
          <a:xfrm>
            <a:off x="4572000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887D4E68-F40C-4DC6-AD0C-2801A5BDB256}"/>
              </a:ext>
            </a:extLst>
          </p:cNvPr>
          <p:cNvSpPr/>
          <p:nvPr/>
        </p:nvSpPr>
        <p:spPr>
          <a:xfrm rot="16200000">
            <a:off x="6981824" y="4029075"/>
            <a:ext cx="3695701" cy="62865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DAF00D-7609-4277-A7E0-1EF827588F05}"/>
              </a:ext>
            </a:extLst>
          </p:cNvPr>
          <p:cNvSpPr/>
          <p:nvPr/>
        </p:nvSpPr>
        <p:spPr>
          <a:xfrm rot="16200000">
            <a:off x="6981825" y="962024"/>
            <a:ext cx="628648" cy="2438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31CE898-868F-41ED-8A83-C66987DA6073}"/>
              </a:ext>
            </a:extLst>
          </p:cNvPr>
          <p:cNvSpPr/>
          <p:nvPr/>
        </p:nvSpPr>
        <p:spPr>
          <a:xfrm rot="16200000">
            <a:off x="6981825" y="5286374"/>
            <a:ext cx="628648" cy="2438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D9BF15-2D72-41D7-BBA5-05F2ACAF6EA8}"/>
              </a:ext>
            </a:extLst>
          </p:cNvPr>
          <p:cNvSpPr/>
          <p:nvPr/>
        </p:nvSpPr>
        <p:spPr>
          <a:xfrm>
            <a:off x="6581849" y="1996557"/>
            <a:ext cx="14285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>
              <a:defRPr/>
            </a:pPr>
            <a:r>
              <a:rPr lang="en-GB" b="1" dirty="0">
                <a:solidFill>
                  <a:prstClr val="black"/>
                </a:solidFill>
                <a:latin typeface="Comic Sans MS" panose="030F0702030302020204" pitchFamily="66" charset="0"/>
              </a:rPr>
              <a:t>Fold &amp; glue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3860258-E849-45D8-901B-9BEE69A4843D}"/>
              </a:ext>
            </a:extLst>
          </p:cNvPr>
          <p:cNvSpPr/>
          <p:nvPr/>
        </p:nvSpPr>
        <p:spPr>
          <a:xfrm>
            <a:off x="6581848" y="6320908"/>
            <a:ext cx="14285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>
              <a:defRPr/>
            </a:pPr>
            <a:r>
              <a:rPr lang="en-GB" b="1" dirty="0">
                <a:solidFill>
                  <a:prstClr val="black"/>
                </a:solidFill>
                <a:latin typeface="Comic Sans MS" panose="030F0702030302020204" pitchFamily="66" charset="0"/>
              </a:rPr>
              <a:t>Fold &amp; glue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8046D6A-C173-461B-AED3-1CD0CB67C1A8}"/>
              </a:ext>
            </a:extLst>
          </p:cNvPr>
          <p:cNvSpPr/>
          <p:nvPr/>
        </p:nvSpPr>
        <p:spPr>
          <a:xfrm rot="16200000">
            <a:off x="8172523" y="4177782"/>
            <a:ext cx="14285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>
              <a:defRPr/>
            </a:pPr>
            <a:r>
              <a:rPr lang="en-GB" b="1" dirty="0">
                <a:solidFill>
                  <a:prstClr val="black"/>
                </a:solidFill>
                <a:latin typeface="Comic Sans MS" panose="030F0702030302020204" pitchFamily="66" charset="0"/>
              </a:rPr>
              <a:t>Fold &amp; glue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65A005F-EBD8-4390-9C17-6B474955270D}"/>
              </a:ext>
            </a:extLst>
          </p:cNvPr>
          <p:cNvSpPr/>
          <p:nvPr/>
        </p:nvSpPr>
        <p:spPr>
          <a:xfrm rot="16200000">
            <a:off x="5448298" y="3208286"/>
            <a:ext cx="369570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/>
              <a:t>Nucleobases, also known as nitrogenous bases or often simply bases, are nitrogen-containing biological compounds that form nucleosides, which in turn are components of nucleotides, with all of these monomers constituting the basic building blocks of nucleic acids.</a:t>
            </a:r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F4FDFD1-B326-48C1-B06F-569924A845A6}"/>
              </a:ext>
            </a:extLst>
          </p:cNvPr>
          <p:cNvSpPr/>
          <p:nvPr/>
        </p:nvSpPr>
        <p:spPr>
          <a:xfrm>
            <a:off x="439996" y="4381498"/>
            <a:ext cx="3695700" cy="2438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DB1C85-B56B-4FE1-8137-ED5E58C9234D}"/>
              </a:ext>
            </a:extLst>
          </p:cNvPr>
          <p:cNvSpPr/>
          <p:nvPr/>
        </p:nvSpPr>
        <p:spPr>
          <a:xfrm>
            <a:off x="1672132" y="38102"/>
            <a:ext cx="12314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>
              <a:defRPr/>
            </a:pPr>
            <a:r>
              <a:rPr lang="en-GB" sz="3600" b="1" dirty="0">
                <a:solidFill>
                  <a:prstClr val="black"/>
                </a:solidFill>
                <a:latin typeface="Comic Sans MS" panose="030F0702030302020204" pitchFamily="66" charset="0"/>
              </a:rPr>
              <a:t>DNA</a:t>
            </a:r>
          </a:p>
        </p:txBody>
      </p:sp>
      <p:sp>
        <p:nvSpPr>
          <p:cNvPr id="14" name="Pentagon 13">
            <a:extLst>
              <a:ext uri="{FF2B5EF4-FFF2-40B4-BE49-F238E27FC236}">
                <a16:creationId xmlns:a16="http://schemas.microsoft.com/office/drawing/2014/main" id="{24218144-D087-4DCA-AF7E-DC9FE4AB8B14}"/>
              </a:ext>
            </a:extLst>
          </p:cNvPr>
          <p:cNvSpPr/>
          <p:nvPr/>
        </p:nvSpPr>
        <p:spPr>
          <a:xfrm rot="14821367" flipH="1">
            <a:off x="319913" y="766052"/>
            <a:ext cx="556181" cy="572171"/>
          </a:xfrm>
          <a:prstGeom prst="pent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1C0BAA5-899C-4082-BA72-C5BEA96629C6}"/>
              </a:ext>
            </a:extLst>
          </p:cNvPr>
          <p:cNvCxnSpPr>
            <a:cxnSpLocks/>
          </p:cNvCxnSpPr>
          <p:nvPr/>
        </p:nvCxnSpPr>
        <p:spPr>
          <a:xfrm flipH="1">
            <a:off x="226598" y="1335992"/>
            <a:ext cx="418101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entagon 15">
            <a:extLst>
              <a:ext uri="{FF2B5EF4-FFF2-40B4-BE49-F238E27FC236}">
                <a16:creationId xmlns:a16="http://schemas.microsoft.com/office/drawing/2014/main" id="{B9347374-2A7A-4223-80EE-D5D03D09DF1A}"/>
              </a:ext>
            </a:extLst>
          </p:cNvPr>
          <p:cNvSpPr/>
          <p:nvPr/>
        </p:nvSpPr>
        <p:spPr>
          <a:xfrm rot="14821367" flipH="1">
            <a:off x="319912" y="1624908"/>
            <a:ext cx="556181" cy="572171"/>
          </a:xfrm>
          <a:prstGeom prst="pent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094E215-498D-4C0C-B504-2A13B2907F67}"/>
              </a:ext>
            </a:extLst>
          </p:cNvPr>
          <p:cNvCxnSpPr>
            <a:cxnSpLocks/>
            <a:stCxn id="16" idx="1"/>
          </p:cNvCxnSpPr>
          <p:nvPr/>
        </p:nvCxnSpPr>
        <p:spPr>
          <a:xfrm flipH="1" flipV="1">
            <a:off x="226598" y="1542728"/>
            <a:ext cx="201210" cy="1387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2C394F77-3C67-444A-9193-81A7E5755F7E}"/>
              </a:ext>
            </a:extLst>
          </p:cNvPr>
          <p:cNvSpPr/>
          <p:nvPr/>
        </p:nvSpPr>
        <p:spPr>
          <a:xfrm flipH="1">
            <a:off x="1133555" y="845400"/>
            <a:ext cx="603197" cy="505470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8FE2D6A-D899-4E7A-98DE-6F5D2D49F6E7}"/>
              </a:ext>
            </a:extLst>
          </p:cNvPr>
          <p:cNvCxnSpPr>
            <a:cxnSpLocks/>
            <a:stCxn id="18" idx="3"/>
            <a:endCxn id="14" idx="4"/>
          </p:cNvCxnSpPr>
          <p:nvPr/>
        </p:nvCxnSpPr>
        <p:spPr>
          <a:xfrm flipH="1">
            <a:off x="928147" y="1098135"/>
            <a:ext cx="2054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108D9B19-82D8-4D5A-AB83-164002BAA057}"/>
              </a:ext>
            </a:extLst>
          </p:cNvPr>
          <p:cNvSpPr/>
          <p:nvPr/>
        </p:nvSpPr>
        <p:spPr>
          <a:xfrm flipH="1">
            <a:off x="1133553" y="1704256"/>
            <a:ext cx="603197" cy="505470"/>
          </a:xfrm>
          <a:prstGeom prst="rect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6F24FA2-EBA1-444A-8EAC-64851B4E44AF}"/>
              </a:ext>
            </a:extLst>
          </p:cNvPr>
          <p:cNvCxnSpPr>
            <a:cxnSpLocks/>
            <a:stCxn id="20" idx="3"/>
          </p:cNvCxnSpPr>
          <p:nvPr/>
        </p:nvCxnSpPr>
        <p:spPr>
          <a:xfrm flipH="1">
            <a:off x="928145" y="1956991"/>
            <a:ext cx="2054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289C24D3-E16F-4D8A-BDB4-E33A0D9FAFA4}"/>
              </a:ext>
            </a:extLst>
          </p:cNvPr>
          <p:cNvSpPr/>
          <p:nvPr/>
        </p:nvSpPr>
        <p:spPr>
          <a:xfrm flipH="1">
            <a:off x="62452" y="1326022"/>
            <a:ext cx="328295" cy="311085"/>
          </a:xfrm>
          <a:prstGeom prst="ellipse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Pentagon 22">
            <a:extLst>
              <a:ext uri="{FF2B5EF4-FFF2-40B4-BE49-F238E27FC236}">
                <a16:creationId xmlns:a16="http://schemas.microsoft.com/office/drawing/2014/main" id="{80D16015-6655-4591-A16E-518868FDA532}"/>
              </a:ext>
            </a:extLst>
          </p:cNvPr>
          <p:cNvSpPr/>
          <p:nvPr/>
        </p:nvSpPr>
        <p:spPr>
          <a:xfrm rot="14821367" flipH="1">
            <a:off x="319912" y="2540230"/>
            <a:ext cx="556181" cy="572171"/>
          </a:xfrm>
          <a:prstGeom prst="pent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6AD8A76-B535-4E92-96F1-372CF3ADE831}"/>
              </a:ext>
            </a:extLst>
          </p:cNvPr>
          <p:cNvSpPr/>
          <p:nvPr/>
        </p:nvSpPr>
        <p:spPr>
          <a:xfrm flipH="1">
            <a:off x="1133554" y="2619578"/>
            <a:ext cx="603197" cy="50547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E7FF766-A5ED-444C-8760-253F5D13CEC4}"/>
              </a:ext>
            </a:extLst>
          </p:cNvPr>
          <p:cNvCxnSpPr>
            <a:cxnSpLocks/>
            <a:stCxn id="24" idx="3"/>
            <a:endCxn id="23" idx="4"/>
          </p:cNvCxnSpPr>
          <p:nvPr/>
        </p:nvCxnSpPr>
        <p:spPr>
          <a:xfrm flipH="1">
            <a:off x="928146" y="2872313"/>
            <a:ext cx="2054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6CCA670-4315-4826-BBE2-A01D4A466669}"/>
              </a:ext>
            </a:extLst>
          </p:cNvPr>
          <p:cNvCxnSpPr>
            <a:cxnSpLocks/>
          </p:cNvCxnSpPr>
          <p:nvPr/>
        </p:nvCxnSpPr>
        <p:spPr>
          <a:xfrm flipH="1">
            <a:off x="226597" y="2194850"/>
            <a:ext cx="418101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63C5B3A2-E334-46EC-80A0-DC5790EC2470}"/>
              </a:ext>
            </a:extLst>
          </p:cNvPr>
          <p:cNvSpPr/>
          <p:nvPr/>
        </p:nvSpPr>
        <p:spPr>
          <a:xfrm flipH="1">
            <a:off x="62451" y="2184880"/>
            <a:ext cx="328295" cy="311085"/>
          </a:xfrm>
          <a:prstGeom prst="ellipse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1906B00-98D5-4B2A-8EEC-84076BFD5E53}"/>
              </a:ext>
            </a:extLst>
          </p:cNvPr>
          <p:cNvCxnSpPr>
            <a:cxnSpLocks/>
            <a:endCxn id="27" idx="4"/>
          </p:cNvCxnSpPr>
          <p:nvPr/>
        </p:nvCxnSpPr>
        <p:spPr>
          <a:xfrm flipH="1" flipV="1">
            <a:off x="226598" y="2495965"/>
            <a:ext cx="200769" cy="10082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entagon 28">
            <a:extLst>
              <a:ext uri="{FF2B5EF4-FFF2-40B4-BE49-F238E27FC236}">
                <a16:creationId xmlns:a16="http://schemas.microsoft.com/office/drawing/2014/main" id="{F8BB11FA-4BC8-4230-9E27-214D4C38422E}"/>
              </a:ext>
            </a:extLst>
          </p:cNvPr>
          <p:cNvSpPr/>
          <p:nvPr/>
        </p:nvSpPr>
        <p:spPr>
          <a:xfrm rot="6778633">
            <a:off x="3582247" y="764620"/>
            <a:ext cx="556181" cy="575035"/>
          </a:xfrm>
          <a:prstGeom prst="pent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2906B69-B0EF-4EA1-BEA9-1EB5D24D4AC1}"/>
              </a:ext>
            </a:extLst>
          </p:cNvPr>
          <p:cNvCxnSpPr>
            <a:cxnSpLocks/>
          </p:cNvCxnSpPr>
          <p:nvPr/>
        </p:nvCxnSpPr>
        <p:spPr>
          <a:xfrm>
            <a:off x="3813407" y="1335992"/>
            <a:ext cx="420194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entagon 30">
            <a:extLst>
              <a:ext uri="{FF2B5EF4-FFF2-40B4-BE49-F238E27FC236}">
                <a16:creationId xmlns:a16="http://schemas.microsoft.com/office/drawing/2014/main" id="{F85A991B-27FB-415D-AB7E-D77F5C05E24C}"/>
              </a:ext>
            </a:extLst>
          </p:cNvPr>
          <p:cNvSpPr/>
          <p:nvPr/>
        </p:nvSpPr>
        <p:spPr>
          <a:xfrm rot="6778633">
            <a:off x="3582248" y="1623476"/>
            <a:ext cx="556181" cy="575035"/>
          </a:xfrm>
          <a:prstGeom prst="pent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1BED8C9-2A2E-454C-87DB-D5DDC6065FFB}"/>
              </a:ext>
            </a:extLst>
          </p:cNvPr>
          <p:cNvCxnSpPr>
            <a:cxnSpLocks/>
            <a:stCxn id="31" idx="1"/>
          </p:cNvCxnSpPr>
          <p:nvPr/>
        </p:nvCxnSpPr>
        <p:spPr>
          <a:xfrm flipV="1">
            <a:off x="4031384" y="1542728"/>
            <a:ext cx="202217" cy="1387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6D6DF2B4-FC01-4215-A3BF-329E1E338C3B}"/>
              </a:ext>
            </a:extLst>
          </p:cNvPr>
          <p:cNvSpPr/>
          <p:nvPr/>
        </p:nvSpPr>
        <p:spPr>
          <a:xfrm>
            <a:off x="2715889" y="845400"/>
            <a:ext cx="606216" cy="50547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F0CDF4D-797C-4412-8D9F-0022496C945E}"/>
              </a:ext>
            </a:extLst>
          </p:cNvPr>
          <p:cNvCxnSpPr>
            <a:cxnSpLocks/>
            <a:stCxn id="33" idx="3"/>
            <a:endCxn id="29" idx="4"/>
          </p:cNvCxnSpPr>
          <p:nvPr/>
        </p:nvCxnSpPr>
        <p:spPr>
          <a:xfrm>
            <a:off x="3322105" y="1098135"/>
            <a:ext cx="2064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4C21928F-ECDB-410C-9858-08BC2F2E68EF}"/>
              </a:ext>
            </a:extLst>
          </p:cNvPr>
          <p:cNvSpPr/>
          <p:nvPr/>
        </p:nvSpPr>
        <p:spPr>
          <a:xfrm>
            <a:off x="2715891" y="1704256"/>
            <a:ext cx="606216" cy="505470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29AEC4E-201F-49AB-A688-F7D23A7F33EC}"/>
              </a:ext>
            </a:extLst>
          </p:cNvPr>
          <p:cNvCxnSpPr>
            <a:cxnSpLocks/>
            <a:stCxn id="35" idx="3"/>
          </p:cNvCxnSpPr>
          <p:nvPr/>
        </p:nvCxnSpPr>
        <p:spPr>
          <a:xfrm>
            <a:off x="3322107" y="1956991"/>
            <a:ext cx="2064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5C5443EA-DB1B-4B38-9829-F321C47D4064}"/>
              </a:ext>
            </a:extLst>
          </p:cNvPr>
          <p:cNvSpPr/>
          <p:nvPr/>
        </p:nvSpPr>
        <p:spPr>
          <a:xfrm>
            <a:off x="4068631" y="1326022"/>
            <a:ext cx="329938" cy="311085"/>
          </a:xfrm>
          <a:prstGeom prst="ellipse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Pentagon 37">
            <a:extLst>
              <a:ext uri="{FF2B5EF4-FFF2-40B4-BE49-F238E27FC236}">
                <a16:creationId xmlns:a16="http://schemas.microsoft.com/office/drawing/2014/main" id="{32C576F1-ED29-42E9-9682-540B93472993}"/>
              </a:ext>
            </a:extLst>
          </p:cNvPr>
          <p:cNvSpPr/>
          <p:nvPr/>
        </p:nvSpPr>
        <p:spPr>
          <a:xfrm rot="6778633">
            <a:off x="3582248" y="2538798"/>
            <a:ext cx="556181" cy="575035"/>
          </a:xfrm>
          <a:prstGeom prst="pentagon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ABD29C1-A3E2-4D7B-8CF4-A0325E2E07E4}"/>
              </a:ext>
            </a:extLst>
          </p:cNvPr>
          <p:cNvSpPr/>
          <p:nvPr/>
        </p:nvSpPr>
        <p:spPr>
          <a:xfrm>
            <a:off x="2715890" y="2619578"/>
            <a:ext cx="606216" cy="505470"/>
          </a:xfrm>
          <a:prstGeom prst="rect">
            <a:avLst/>
          </a:prstGeom>
          <a:solidFill>
            <a:srgbClr val="92D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E16F1A2A-581D-4685-85CB-B71A4D46A199}"/>
              </a:ext>
            </a:extLst>
          </p:cNvPr>
          <p:cNvCxnSpPr>
            <a:cxnSpLocks/>
            <a:stCxn id="39" idx="3"/>
            <a:endCxn id="38" idx="4"/>
          </p:cNvCxnSpPr>
          <p:nvPr/>
        </p:nvCxnSpPr>
        <p:spPr>
          <a:xfrm>
            <a:off x="3322106" y="2872313"/>
            <a:ext cx="20643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C13DB82-51FA-4B84-89A4-2019FB0BD285}"/>
              </a:ext>
            </a:extLst>
          </p:cNvPr>
          <p:cNvCxnSpPr>
            <a:cxnSpLocks/>
          </p:cNvCxnSpPr>
          <p:nvPr/>
        </p:nvCxnSpPr>
        <p:spPr>
          <a:xfrm>
            <a:off x="3813408" y="2194850"/>
            <a:ext cx="420194" cy="20673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>
            <a:extLst>
              <a:ext uri="{FF2B5EF4-FFF2-40B4-BE49-F238E27FC236}">
                <a16:creationId xmlns:a16="http://schemas.microsoft.com/office/drawing/2014/main" id="{24C6340C-E251-4303-92C7-A5A03E4057B9}"/>
              </a:ext>
            </a:extLst>
          </p:cNvPr>
          <p:cNvSpPr/>
          <p:nvPr/>
        </p:nvSpPr>
        <p:spPr>
          <a:xfrm>
            <a:off x="4068632" y="2184880"/>
            <a:ext cx="329938" cy="311085"/>
          </a:xfrm>
          <a:prstGeom prst="ellipse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1D5B850-0048-451A-AB6D-FEE62F042A5B}"/>
              </a:ext>
            </a:extLst>
          </p:cNvPr>
          <p:cNvCxnSpPr>
            <a:cxnSpLocks/>
            <a:endCxn id="42" idx="4"/>
          </p:cNvCxnSpPr>
          <p:nvPr/>
        </p:nvCxnSpPr>
        <p:spPr>
          <a:xfrm flipV="1">
            <a:off x="4031827" y="2495965"/>
            <a:ext cx="201774" cy="10082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D45E9A42-0F6E-4D57-AEB4-EE0BD3C109BE}"/>
              </a:ext>
            </a:extLst>
          </p:cNvPr>
          <p:cNvCxnSpPr/>
          <p:nvPr/>
        </p:nvCxnSpPr>
        <p:spPr>
          <a:xfrm>
            <a:off x="1736750" y="845400"/>
            <a:ext cx="1071102" cy="0"/>
          </a:xfrm>
          <a:prstGeom prst="line">
            <a:avLst/>
          </a:prstGeom>
          <a:ln w="381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34CDEAF3-9CE2-4F80-8183-552C1AB42EBD}"/>
              </a:ext>
            </a:extLst>
          </p:cNvPr>
          <p:cNvCxnSpPr/>
          <p:nvPr/>
        </p:nvCxnSpPr>
        <p:spPr>
          <a:xfrm>
            <a:off x="1736750" y="1098135"/>
            <a:ext cx="1071102" cy="0"/>
          </a:xfrm>
          <a:prstGeom prst="line">
            <a:avLst/>
          </a:prstGeom>
          <a:ln w="381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C6DD5F3-8871-4882-8A3C-BBF4A8AEA543}"/>
              </a:ext>
            </a:extLst>
          </p:cNvPr>
          <p:cNvCxnSpPr/>
          <p:nvPr/>
        </p:nvCxnSpPr>
        <p:spPr>
          <a:xfrm>
            <a:off x="1736750" y="1326022"/>
            <a:ext cx="1071102" cy="0"/>
          </a:xfrm>
          <a:prstGeom prst="line">
            <a:avLst/>
          </a:prstGeom>
          <a:ln w="381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CF096D12-EBB3-4EA7-8E70-E8245A29153D}"/>
              </a:ext>
            </a:extLst>
          </p:cNvPr>
          <p:cNvCxnSpPr/>
          <p:nvPr/>
        </p:nvCxnSpPr>
        <p:spPr>
          <a:xfrm>
            <a:off x="1736750" y="1684080"/>
            <a:ext cx="1071102" cy="0"/>
          </a:xfrm>
          <a:prstGeom prst="line">
            <a:avLst/>
          </a:prstGeom>
          <a:ln w="381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5086BE43-F2DE-4802-B05F-4A7F2968A57F}"/>
              </a:ext>
            </a:extLst>
          </p:cNvPr>
          <p:cNvCxnSpPr/>
          <p:nvPr/>
        </p:nvCxnSpPr>
        <p:spPr>
          <a:xfrm>
            <a:off x="1736750" y="1936815"/>
            <a:ext cx="1071102" cy="0"/>
          </a:xfrm>
          <a:prstGeom prst="line">
            <a:avLst/>
          </a:prstGeom>
          <a:ln w="381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D80F6C0-C8B2-4F23-A4BB-92EA5B39AB68}"/>
              </a:ext>
            </a:extLst>
          </p:cNvPr>
          <p:cNvCxnSpPr/>
          <p:nvPr/>
        </p:nvCxnSpPr>
        <p:spPr>
          <a:xfrm>
            <a:off x="1736750" y="2164702"/>
            <a:ext cx="1071102" cy="0"/>
          </a:xfrm>
          <a:prstGeom prst="line">
            <a:avLst/>
          </a:prstGeom>
          <a:ln w="381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B11DA38-97E2-4EAB-94C5-4DAAABDD1E2A}"/>
              </a:ext>
            </a:extLst>
          </p:cNvPr>
          <p:cNvCxnSpPr/>
          <p:nvPr/>
        </p:nvCxnSpPr>
        <p:spPr>
          <a:xfrm>
            <a:off x="1736750" y="2644426"/>
            <a:ext cx="1071102" cy="0"/>
          </a:xfrm>
          <a:prstGeom prst="line">
            <a:avLst/>
          </a:prstGeom>
          <a:ln w="381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17ADE8E8-08C0-4857-8DA2-0B64E42DC8B3}"/>
              </a:ext>
            </a:extLst>
          </p:cNvPr>
          <p:cNvCxnSpPr/>
          <p:nvPr/>
        </p:nvCxnSpPr>
        <p:spPr>
          <a:xfrm>
            <a:off x="1736750" y="2897161"/>
            <a:ext cx="1071102" cy="0"/>
          </a:xfrm>
          <a:prstGeom prst="line">
            <a:avLst/>
          </a:prstGeom>
          <a:ln w="381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D100D29-420B-43B1-991E-58272DA59341}"/>
              </a:ext>
            </a:extLst>
          </p:cNvPr>
          <p:cNvCxnSpPr/>
          <p:nvPr/>
        </p:nvCxnSpPr>
        <p:spPr>
          <a:xfrm>
            <a:off x="1736750" y="3125048"/>
            <a:ext cx="1071102" cy="0"/>
          </a:xfrm>
          <a:prstGeom prst="line">
            <a:avLst/>
          </a:prstGeom>
          <a:ln w="381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A866BA1E-2F8B-421A-BF7F-302909780B8F}"/>
              </a:ext>
            </a:extLst>
          </p:cNvPr>
          <p:cNvCxnSpPr>
            <a:cxnSpLocks/>
          </p:cNvCxnSpPr>
          <p:nvPr/>
        </p:nvCxnSpPr>
        <p:spPr>
          <a:xfrm flipV="1">
            <a:off x="1380347" y="2940530"/>
            <a:ext cx="816753" cy="707619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7819DDBD-7B43-4609-986F-E1DFBEBE5456}"/>
              </a:ext>
            </a:extLst>
          </p:cNvPr>
          <p:cNvSpPr txBox="1"/>
          <p:nvPr/>
        </p:nvSpPr>
        <p:spPr>
          <a:xfrm>
            <a:off x="628650" y="3460486"/>
            <a:ext cx="972492" cy="461665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lin ang="2700000" scaled="1"/>
            <a:tileRect/>
          </a:gra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Bonds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B316F8FE-843B-4F0D-B751-31275E475B4F}"/>
              </a:ext>
            </a:extLst>
          </p:cNvPr>
          <p:cNvCxnSpPr>
            <a:cxnSpLocks/>
          </p:cNvCxnSpPr>
          <p:nvPr/>
        </p:nvCxnSpPr>
        <p:spPr>
          <a:xfrm flipH="1">
            <a:off x="3014319" y="783595"/>
            <a:ext cx="763058" cy="123755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32FB2381-E1C2-40E6-8AB5-8FCCB6ED6DBD}"/>
              </a:ext>
            </a:extLst>
          </p:cNvPr>
          <p:cNvSpPr txBox="1"/>
          <p:nvPr/>
        </p:nvSpPr>
        <p:spPr>
          <a:xfrm>
            <a:off x="3115501" y="469708"/>
            <a:ext cx="1071102" cy="461665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lin ang="2700000" scaled="1"/>
            <a:tileRect/>
          </a:gra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Base</a:t>
            </a:r>
          </a:p>
        </p:txBody>
      </p: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21CC7C23-E550-449A-A984-29527EA42EBA}"/>
              </a:ext>
            </a:extLst>
          </p:cNvPr>
          <p:cNvCxnSpPr>
            <a:cxnSpLocks/>
          </p:cNvCxnSpPr>
          <p:nvPr/>
        </p:nvCxnSpPr>
        <p:spPr>
          <a:xfrm flipH="1">
            <a:off x="635146" y="687824"/>
            <a:ext cx="569123" cy="1198405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05D68355-6BF0-492C-B462-09D4F7135F01}"/>
              </a:ext>
            </a:extLst>
          </p:cNvPr>
          <p:cNvSpPr txBox="1"/>
          <p:nvPr/>
        </p:nvSpPr>
        <p:spPr>
          <a:xfrm>
            <a:off x="592127" y="578214"/>
            <a:ext cx="1470793" cy="369332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lin ang="2700000" scaled="1"/>
            <a:tileRect/>
          </a:gra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Deoxyribose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6437B349-19F2-40B4-8A09-5646612DF7C2}"/>
              </a:ext>
            </a:extLst>
          </p:cNvPr>
          <p:cNvCxnSpPr>
            <a:cxnSpLocks/>
            <a:endCxn id="42" idx="4"/>
          </p:cNvCxnSpPr>
          <p:nvPr/>
        </p:nvCxnSpPr>
        <p:spPr>
          <a:xfrm flipV="1">
            <a:off x="3823685" y="2495965"/>
            <a:ext cx="409916" cy="960182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DE4C82F0-549D-4465-AAF3-ABBEC5E45896}"/>
              </a:ext>
            </a:extLst>
          </p:cNvPr>
          <p:cNvSpPr txBox="1"/>
          <p:nvPr/>
        </p:nvSpPr>
        <p:spPr>
          <a:xfrm>
            <a:off x="2998617" y="3293421"/>
            <a:ext cx="1375084" cy="400110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lin ang="2700000" scaled="1"/>
            <a:tileRect/>
          </a:gra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/>
              <a:t>Phosphate</a:t>
            </a:r>
          </a:p>
        </p:txBody>
      </p:sp>
    </p:spTree>
    <p:extLst>
      <p:ext uri="{BB962C8B-B14F-4D97-AF65-F5344CB8AC3E}">
        <p14:creationId xmlns:p14="http://schemas.microsoft.com/office/powerpoint/2010/main" val="1210161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1060</TotalTime>
  <Words>214</Words>
  <Application>Microsoft Office PowerPoint</Application>
  <PresentationFormat>On-screen Show (4:3)</PresentationFormat>
  <Paragraphs>129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Chalky Chalk</dc:creator>
  <cp:lastModifiedBy>Chalky Chalk</cp:lastModifiedBy>
  <cp:revision>15</cp:revision>
  <dcterms:created xsi:type="dcterms:W3CDTF">2018-06-25T12:36:32Z</dcterms:created>
  <dcterms:modified xsi:type="dcterms:W3CDTF">2018-06-26T06:16:50Z</dcterms:modified>
</cp:coreProperties>
</file>