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3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40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661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87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14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86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26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151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320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75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406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33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C7FF0-C4F9-40F3-BD5D-839173DE13DF}" type="datetimeFigureOut">
              <a:rPr lang="en-GB" smtClean="0"/>
              <a:t>11/06/2020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46C8D-F138-4C2A-B77C-7CDE08159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526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18" Type="http://schemas.microsoft.com/office/2007/relationships/hdphoto" Target="../media/hdphoto8.wdp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12" Type="http://schemas.microsoft.com/office/2007/relationships/hdphoto" Target="../media/hdphoto5.wdp"/><Relationship Id="rId17" Type="http://schemas.openxmlformats.org/officeDocument/2006/relationships/image" Target="../media/image9.png"/><Relationship Id="rId2" Type="http://schemas.openxmlformats.org/officeDocument/2006/relationships/image" Target="../media/image1.png"/><Relationship Id="rId16" Type="http://schemas.microsoft.com/office/2007/relationships/hdphoto" Target="../media/hdphoto7.wdp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5.png"/><Relationship Id="rId1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EBA776A-B181-44ED-B691-28A1E131A0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7" y="-396"/>
            <a:ext cx="6858297" cy="9144396"/>
          </a:xfrm>
          <a:prstGeom prst="rect">
            <a:avLst/>
          </a:prstGeom>
        </p:spPr>
      </p:pic>
      <p:sp>
        <p:nvSpPr>
          <p:cNvPr id="7" name="Hexagon 6">
            <a:extLst>
              <a:ext uri="{FF2B5EF4-FFF2-40B4-BE49-F238E27FC236}">
                <a16:creationId xmlns:a16="http://schemas.microsoft.com/office/drawing/2014/main" id="{5508F5D3-AAC0-4E29-9B0A-1DA43EC5F012}"/>
              </a:ext>
            </a:extLst>
          </p:cNvPr>
          <p:cNvSpPr/>
          <p:nvPr/>
        </p:nvSpPr>
        <p:spPr>
          <a:xfrm rot="5400000">
            <a:off x="-106769" y="-1116907"/>
            <a:ext cx="2711886" cy="2498941"/>
          </a:xfrm>
          <a:prstGeom prst="hexagon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43F207-0F69-4ABB-AF0E-0E6FC7B1FD69}"/>
              </a:ext>
            </a:extLst>
          </p:cNvPr>
          <p:cNvSpPr txBox="1"/>
          <p:nvPr/>
        </p:nvSpPr>
        <p:spPr>
          <a:xfrm>
            <a:off x="818138" y="83110"/>
            <a:ext cx="1671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</a:rPr>
              <a:t>Amazing Bee Facts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C2305EE7-5F1E-4E3A-BA7F-2563B9899C35}"/>
              </a:ext>
            </a:extLst>
          </p:cNvPr>
          <p:cNvSpPr/>
          <p:nvPr/>
        </p:nvSpPr>
        <p:spPr>
          <a:xfrm>
            <a:off x="165347" y="327696"/>
            <a:ext cx="438411" cy="42797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E573363-D2A4-4A77-B089-FB4BF08515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25" b="9899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93423">
            <a:off x="-225319" y="-176184"/>
            <a:ext cx="1474494" cy="1474494"/>
          </a:xfrm>
          <a:prstGeom prst="rect">
            <a:avLst/>
          </a:prstGeom>
        </p:spPr>
      </p:pic>
      <p:sp>
        <p:nvSpPr>
          <p:cNvPr id="41" name="Hexagon 40">
            <a:extLst>
              <a:ext uri="{FF2B5EF4-FFF2-40B4-BE49-F238E27FC236}">
                <a16:creationId xmlns:a16="http://schemas.microsoft.com/office/drawing/2014/main" id="{E35EE6B9-A828-4CDF-9CFF-FFA244ADA302}"/>
              </a:ext>
            </a:extLst>
          </p:cNvPr>
          <p:cNvSpPr/>
          <p:nvPr/>
        </p:nvSpPr>
        <p:spPr>
          <a:xfrm rot="5400000">
            <a:off x="4153623" y="2043705"/>
            <a:ext cx="1916288" cy="1750521"/>
          </a:xfrm>
          <a:prstGeom prst="hexagon">
            <a:avLst>
              <a:gd name="adj" fmla="val 27857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Hexagon 41">
            <a:extLst>
              <a:ext uri="{FF2B5EF4-FFF2-40B4-BE49-F238E27FC236}">
                <a16:creationId xmlns:a16="http://schemas.microsoft.com/office/drawing/2014/main" id="{1E4E58BF-7927-4A46-91C4-7DFD62C954A1}"/>
              </a:ext>
            </a:extLst>
          </p:cNvPr>
          <p:cNvSpPr/>
          <p:nvPr/>
        </p:nvSpPr>
        <p:spPr>
          <a:xfrm rot="5400000">
            <a:off x="3269207" y="568878"/>
            <a:ext cx="1916288" cy="1750521"/>
          </a:xfrm>
          <a:prstGeom prst="hexagon">
            <a:avLst>
              <a:gd name="adj" fmla="val 27857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E5C0CC1-AE6C-4A5D-A0CC-515DA8AC8E72}"/>
              </a:ext>
            </a:extLst>
          </p:cNvPr>
          <p:cNvSpPr/>
          <p:nvPr/>
        </p:nvSpPr>
        <p:spPr>
          <a:xfrm>
            <a:off x="3352090" y="1011375"/>
            <a:ext cx="175052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One bee has to fly about 90,000 miles – three times around the globe – to make one pound of honey.</a:t>
            </a:r>
            <a:endParaRPr lang="en-GB" sz="12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589F876-8F0D-4F05-A82B-243CA650A006}"/>
              </a:ext>
            </a:extLst>
          </p:cNvPr>
          <p:cNvSpPr/>
          <p:nvPr/>
        </p:nvSpPr>
        <p:spPr>
          <a:xfrm>
            <a:off x="4457981" y="2345373"/>
            <a:ext cx="13403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The average bee will make only 1/12th of a teaspoon of honey in its lifetime.</a:t>
            </a:r>
            <a:endParaRPr lang="en-GB" sz="1200" dirty="0"/>
          </a:p>
        </p:txBody>
      </p:sp>
      <p:sp>
        <p:nvSpPr>
          <p:cNvPr id="43" name="Hexagon 42">
            <a:extLst>
              <a:ext uri="{FF2B5EF4-FFF2-40B4-BE49-F238E27FC236}">
                <a16:creationId xmlns:a16="http://schemas.microsoft.com/office/drawing/2014/main" id="{E9B3B9CD-354A-4BA1-8038-8C07F150455D}"/>
              </a:ext>
            </a:extLst>
          </p:cNvPr>
          <p:cNvSpPr/>
          <p:nvPr/>
        </p:nvSpPr>
        <p:spPr>
          <a:xfrm rot="5400000">
            <a:off x="1085632" y="2556443"/>
            <a:ext cx="1916288" cy="1750521"/>
          </a:xfrm>
          <a:prstGeom prst="hexagon">
            <a:avLst>
              <a:gd name="adj" fmla="val 27857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Hexagon 43">
            <a:extLst>
              <a:ext uri="{FF2B5EF4-FFF2-40B4-BE49-F238E27FC236}">
                <a16:creationId xmlns:a16="http://schemas.microsoft.com/office/drawing/2014/main" id="{118986F9-6FC3-4068-B272-2F849C2D5D12}"/>
              </a:ext>
            </a:extLst>
          </p:cNvPr>
          <p:cNvSpPr/>
          <p:nvPr/>
        </p:nvSpPr>
        <p:spPr>
          <a:xfrm rot="5400000">
            <a:off x="206080" y="4002764"/>
            <a:ext cx="1916288" cy="1750521"/>
          </a:xfrm>
          <a:prstGeom prst="hexagon">
            <a:avLst>
              <a:gd name="adj" fmla="val 27857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Hexagon 44">
            <a:extLst>
              <a:ext uri="{FF2B5EF4-FFF2-40B4-BE49-F238E27FC236}">
                <a16:creationId xmlns:a16="http://schemas.microsoft.com/office/drawing/2014/main" id="{069452EC-ADCE-48AC-9FF6-3D01CB3CE050}"/>
              </a:ext>
            </a:extLst>
          </p:cNvPr>
          <p:cNvSpPr/>
          <p:nvPr/>
        </p:nvSpPr>
        <p:spPr>
          <a:xfrm rot="5400000">
            <a:off x="-671326" y="2540055"/>
            <a:ext cx="1916288" cy="1750521"/>
          </a:xfrm>
          <a:prstGeom prst="hexagon">
            <a:avLst>
              <a:gd name="adj" fmla="val 27857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DF41AA2-A07E-489D-ABF7-9549C29830F9}"/>
              </a:ext>
            </a:extLst>
          </p:cNvPr>
          <p:cNvSpPr/>
          <p:nvPr/>
        </p:nvSpPr>
        <p:spPr>
          <a:xfrm>
            <a:off x="1213242" y="2968718"/>
            <a:ext cx="11114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A honey bee can fly for up to six miles, and as fast as 15 miles per hour.</a:t>
            </a:r>
            <a:endParaRPr lang="en-GB" sz="12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34CAD61-4EA6-41A4-BC20-552E294C3D65}"/>
              </a:ext>
            </a:extLst>
          </p:cNvPr>
          <p:cNvSpPr/>
          <p:nvPr/>
        </p:nvSpPr>
        <p:spPr>
          <a:xfrm>
            <a:off x="0" y="2934828"/>
            <a:ext cx="11593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Honey bees communicate with one another by dancing.</a:t>
            </a:r>
            <a:endParaRPr lang="en-GB" sz="1200" dirty="0"/>
          </a:p>
        </p:txBody>
      </p:sp>
      <p:sp>
        <p:nvSpPr>
          <p:cNvPr id="48" name="Hexagon 47">
            <a:extLst>
              <a:ext uri="{FF2B5EF4-FFF2-40B4-BE49-F238E27FC236}">
                <a16:creationId xmlns:a16="http://schemas.microsoft.com/office/drawing/2014/main" id="{E0782658-3956-4132-B014-E20479185E84}"/>
              </a:ext>
            </a:extLst>
          </p:cNvPr>
          <p:cNvSpPr/>
          <p:nvPr/>
        </p:nvSpPr>
        <p:spPr>
          <a:xfrm rot="5400000">
            <a:off x="-708995" y="5455757"/>
            <a:ext cx="1916288" cy="1750521"/>
          </a:xfrm>
          <a:prstGeom prst="hexagon">
            <a:avLst>
              <a:gd name="adj" fmla="val 27857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5204D15-0D65-4C72-952E-4CA884FE2A7E}"/>
              </a:ext>
            </a:extLst>
          </p:cNvPr>
          <p:cNvSpPr/>
          <p:nvPr/>
        </p:nvSpPr>
        <p:spPr>
          <a:xfrm>
            <a:off x="-4587" y="5836169"/>
            <a:ext cx="11300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A honey bee visits 50 to 100 flowers during a collection trip.</a:t>
            </a:r>
            <a:endParaRPr lang="en-GB" sz="1200" dirty="0"/>
          </a:p>
        </p:txBody>
      </p:sp>
      <p:sp>
        <p:nvSpPr>
          <p:cNvPr id="51" name="Hexagon 50">
            <a:extLst>
              <a:ext uri="{FF2B5EF4-FFF2-40B4-BE49-F238E27FC236}">
                <a16:creationId xmlns:a16="http://schemas.microsoft.com/office/drawing/2014/main" id="{C44282D9-0726-41BA-B54A-D50A4F5A6347}"/>
              </a:ext>
            </a:extLst>
          </p:cNvPr>
          <p:cNvSpPr/>
          <p:nvPr/>
        </p:nvSpPr>
        <p:spPr>
          <a:xfrm rot="5400000">
            <a:off x="3948143" y="5618037"/>
            <a:ext cx="1916288" cy="1750521"/>
          </a:xfrm>
          <a:prstGeom prst="hexagon">
            <a:avLst>
              <a:gd name="adj" fmla="val 27857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Hexagon 51">
            <a:extLst>
              <a:ext uri="{FF2B5EF4-FFF2-40B4-BE49-F238E27FC236}">
                <a16:creationId xmlns:a16="http://schemas.microsoft.com/office/drawing/2014/main" id="{AA07F8BE-3FC4-45D4-A054-1D5D7375A3FB}"/>
              </a:ext>
            </a:extLst>
          </p:cNvPr>
          <p:cNvSpPr/>
          <p:nvPr/>
        </p:nvSpPr>
        <p:spPr>
          <a:xfrm rot="5400000">
            <a:off x="2209431" y="5601467"/>
            <a:ext cx="1916288" cy="1750521"/>
          </a:xfrm>
          <a:prstGeom prst="hexagon">
            <a:avLst>
              <a:gd name="adj" fmla="val 27857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Hexagon 52">
            <a:extLst>
              <a:ext uri="{FF2B5EF4-FFF2-40B4-BE49-F238E27FC236}">
                <a16:creationId xmlns:a16="http://schemas.microsoft.com/office/drawing/2014/main" id="{A0F80013-69A8-491F-9589-16190627C238}"/>
              </a:ext>
            </a:extLst>
          </p:cNvPr>
          <p:cNvSpPr/>
          <p:nvPr/>
        </p:nvSpPr>
        <p:spPr>
          <a:xfrm rot="5400000">
            <a:off x="4778619" y="4120679"/>
            <a:ext cx="1916288" cy="1750521"/>
          </a:xfrm>
          <a:prstGeom prst="hexagon">
            <a:avLst>
              <a:gd name="adj" fmla="val 27857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E3C5860-AD9F-4AE7-9885-EF5507295FA8}"/>
              </a:ext>
            </a:extLst>
          </p:cNvPr>
          <p:cNvSpPr/>
          <p:nvPr/>
        </p:nvSpPr>
        <p:spPr>
          <a:xfrm>
            <a:off x="4835349" y="4497403"/>
            <a:ext cx="17559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Larger than the worker bees, the male honey bees (also called drones), have no stinger and do no work. All they do is mate.</a:t>
            </a:r>
            <a:endParaRPr lang="en-GB" sz="1200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D450986B-E503-442A-B6AB-DA76EFF1A37E}"/>
              </a:ext>
            </a:extLst>
          </p:cNvPr>
          <p:cNvSpPr/>
          <p:nvPr/>
        </p:nvSpPr>
        <p:spPr>
          <a:xfrm>
            <a:off x="2287966" y="5965136"/>
            <a:ext cx="17387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Honey has antiseptic properties and was historically used as a dressing for wounds and a first aid treatment for burns and cuts.</a:t>
            </a:r>
            <a:endParaRPr lang="en-GB" sz="120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65635E90-83FB-4A93-9CFA-2DAB23280446}"/>
              </a:ext>
            </a:extLst>
          </p:cNvPr>
          <p:cNvSpPr/>
          <p:nvPr/>
        </p:nvSpPr>
        <p:spPr>
          <a:xfrm>
            <a:off x="346114" y="4180374"/>
            <a:ext cx="165747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Honey’s ability to attract and retain moisture means that it has long been used as a beauty treatment. It was part of Cleopatra’s daily beauty ritual.</a:t>
            </a:r>
            <a:endParaRPr lang="en-GB" sz="1200" dirty="0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C2CFBB9A-8586-4569-9653-7749F3191E5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9380">
            <a:off x="-287732" y="1119879"/>
            <a:ext cx="2397902" cy="2397902"/>
          </a:xfrm>
          <a:prstGeom prst="rect">
            <a:avLst/>
          </a:prstGeom>
        </p:spPr>
      </p:pic>
      <p:pic>
        <p:nvPicPr>
          <p:cNvPr id="68" name="Picture 67">
            <a:extLst>
              <a:ext uri="{FF2B5EF4-FFF2-40B4-BE49-F238E27FC236}">
                <a16:creationId xmlns:a16="http://schemas.microsoft.com/office/drawing/2014/main" id="{2FD336A6-157A-49F7-A81F-CD88BC5D0FD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233831" y="5306132"/>
            <a:ext cx="3815948" cy="3790950"/>
          </a:xfrm>
          <a:prstGeom prst="rect">
            <a:avLst/>
          </a:prstGeom>
        </p:spPr>
      </p:pic>
      <p:sp>
        <p:nvSpPr>
          <p:cNvPr id="54" name="Hexagon 53">
            <a:extLst>
              <a:ext uri="{FF2B5EF4-FFF2-40B4-BE49-F238E27FC236}">
                <a16:creationId xmlns:a16="http://schemas.microsoft.com/office/drawing/2014/main" id="{3B1557CA-034F-4CC5-B3D8-E0C25418067A}"/>
              </a:ext>
            </a:extLst>
          </p:cNvPr>
          <p:cNvSpPr/>
          <p:nvPr/>
        </p:nvSpPr>
        <p:spPr>
          <a:xfrm rot="5400000">
            <a:off x="4960829" y="7761121"/>
            <a:ext cx="1916288" cy="1750521"/>
          </a:xfrm>
          <a:prstGeom prst="hexagon">
            <a:avLst>
              <a:gd name="adj" fmla="val 27857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7B6999BE-9F6B-42A0-AE31-1D144AF3617B}"/>
              </a:ext>
            </a:extLst>
          </p:cNvPr>
          <p:cNvSpPr/>
          <p:nvPr/>
        </p:nvSpPr>
        <p:spPr>
          <a:xfrm>
            <a:off x="5017216" y="8183862"/>
            <a:ext cx="17770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The bees’ buzz is the sound made by their wings which beat 11,400 times per minute.</a:t>
            </a:r>
            <a:endParaRPr lang="en-GB" sz="1200" dirty="0"/>
          </a:p>
        </p:txBody>
      </p:sp>
      <p:pic>
        <p:nvPicPr>
          <p:cNvPr id="70" name="Picture 69">
            <a:extLst>
              <a:ext uri="{FF2B5EF4-FFF2-40B4-BE49-F238E27FC236}">
                <a16:creationId xmlns:a16="http://schemas.microsoft.com/office/drawing/2014/main" id="{321FE35E-73D5-465B-9BD3-5B564AD373C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9799" b="100000" l="9799" r="9949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32994">
            <a:off x="3568437" y="-1735890"/>
            <a:ext cx="2624254" cy="2624254"/>
          </a:xfrm>
          <a:prstGeom prst="rect">
            <a:avLst/>
          </a:prstGeom>
        </p:spPr>
      </p:pic>
      <p:sp>
        <p:nvSpPr>
          <p:cNvPr id="50" name="Hexagon 49">
            <a:extLst>
              <a:ext uri="{FF2B5EF4-FFF2-40B4-BE49-F238E27FC236}">
                <a16:creationId xmlns:a16="http://schemas.microsoft.com/office/drawing/2014/main" id="{1ABC007B-ACFD-4904-B9EE-653B25ECD6AD}"/>
              </a:ext>
            </a:extLst>
          </p:cNvPr>
          <p:cNvSpPr/>
          <p:nvPr/>
        </p:nvSpPr>
        <p:spPr>
          <a:xfrm rot="5400000">
            <a:off x="3070193" y="4156932"/>
            <a:ext cx="1916288" cy="1750521"/>
          </a:xfrm>
          <a:prstGeom prst="hexagon">
            <a:avLst>
              <a:gd name="adj" fmla="val 27857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BDFFB96-3F6B-4710-BE46-D047514F1F20}"/>
              </a:ext>
            </a:extLst>
          </p:cNvPr>
          <p:cNvSpPr/>
          <p:nvPr/>
        </p:nvSpPr>
        <p:spPr>
          <a:xfrm>
            <a:off x="3114842" y="4495401"/>
            <a:ext cx="179267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A colony of bees consists of 20,000-60,000 honey bees and one queen. Worker honey bees are female, live for about 6 weeks and do all the work.</a:t>
            </a:r>
            <a:endParaRPr lang="en-GB" sz="1200" dirty="0"/>
          </a:p>
        </p:txBody>
      </p:sp>
      <p:pic>
        <p:nvPicPr>
          <p:cNvPr id="72" name="Picture 71">
            <a:extLst>
              <a:ext uri="{FF2B5EF4-FFF2-40B4-BE49-F238E27FC236}">
                <a16:creationId xmlns:a16="http://schemas.microsoft.com/office/drawing/2014/main" id="{F9909095-3B3C-46DE-9F72-78E0ED94E9C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9799" b="100000" l="9799" r="899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14053" flipH="1">
            <a:off x="2549838" y="6200285"/>
            <a:ext cx="2871223" cy="3204987"/>
          </a:xfrm>
          <a:prstGeom prst="rect">
            <a:avLst/>
          </a:prstGeom>
        </p:spPr>
      </p:pic>
      <p:sp>
        <p:nvSpPr>
          <p:cNvPr id="49" name="Hexagon 48">
            <a:extLst>
              <a:ext uri="{FF2B5EF4-FFF2-40B4-BE49-F238E27FC236}">
                <a16:creationId xmlns:a16="http://schemas.microsoft.com/office/drawing/2014/main" id="{83CA3980-107B-4EB8-9C36-5905C347F6CE}"/>
              </a:ext>
            </a:extLst>
          </p:cNvPr>
          <p:cNvSpPr/>
          <p:nvPr/>
        </p:nvSpPr>
        <p:spPr>
          <a:xfrm rot="5400000">
            <a:off x="142081" y="6940213"/>
            <a:ext cx="1916288" cy="1750521"/>
          </a:xfrm>
          <a:prstGeom prst="hexagon">
            <a:avLst>
              <a:gd name="adj" fmla="val 27857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118B7DBD-BC76-4241-9DC0-0945E442944A}"/>
              </a:ext>
            </a:extLst>
          </p:cNvPr>
          <p:cNvSpPr/>
          <p:nvPr/>
        </p:nvSpPr>
        <p:spPr>
          <a:xfrm>
            <a:off x="4052888" y="5827986"/>
            <a:ext cx="17114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Honey lasts an incredibly long time. An explorer who found a 2000 year old jar of honey in an Egyptian tomb said it tasted delicious!</a:t>
            </a:r>
            <a:endParaRPr lang="en-GB" sz="1200" dirty="0"/>
          </a:p>
        </p:txBody>
      </p:sp>
      <p:pic>
        <p:nvPicPr>
          <p:cNvPr id="78" name="Picture 77">
            <a:extLst>
              <a:ext uri="{FF2B5EF4-FFF2-40B4-BE49-F238E27FC236}">
                <a16:creationId xmlns:a16="http://schemas.microsoft.com/office/drawing/2014/main" id="{24A635E5-AF84-49EA-8649-3AA99EB82E4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0" b="100000" l="30905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71023" y="3333463"/>
            <a:ext cx="2184049" cy="2141301"/>
          </a:xfrm>
          <a:prstGeom prst="rect">
            <a:avLst/>
          </a:prstGeom>
        </p:spPr>
      </p:pic>
      <p:sp>
        <p:nvSpPr>
          <p:cNvPr id="39" name="Hexagon 38">
            <a:extLst>
              <a:ext uri="{FF2B5EF4-FFF2-40B4-BE49-F238E27FC236}">
                <a16:creationId xmlns:a16="http://schemas.microsoft.com/office/drawing/2014/main" id="{53E3C38A-C7ED-4E46-91AF-0D058CF102D7}"/>
              </a:ext>
            </a:extLst>
          </p:cNvPr>
          <p:cNvSpPr/>
          <p:nvPr/>
        </p:nvSpPr>
        <p:spPr>
          <a:xfrm rot="5400000">
            <a:off x="5028885" y="559013"/>
            <a:ext cx="1916288" cy="1750521"/>
          </a:xfrm>
          <a:prstGeom prst="hexagon">
            <a:avLst>
              <a:gd name="adj" fmla="val 27857"/>
              <a:gd name="vf" fmla="val 115470"/>
            </a:avLst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1443064-C18E-4FC3-A84C-B0D6ED2799C0}"/>
              </a:ext>
            </a:extLst>
          </p:cNvPr>
          <p:cNvSpPr/>
          <p:nvPr/>
        </p:nvSpPr>
        <p:spPr>
          <a:xfrm>
            <a:off x="5109623" y="1018774"/>
            <a:ext cx="1750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Honey bees must gather nectar from two million flowers to make one pound of honey.</a:t>
            </a:r>
            <a:endParaRPr lang="en-GB" sz="1200" dirty="0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8A08B0F9-F9AC-4E0D-BDE4-A07233F213B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9799" b="97236" l="9799" r="9799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3253">
            <a:off x="4666996" y="1177426"/>
            <a:ext cx="2880831" cy="2880831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E35EC9E0-8218-4E28-A02A-C48932827E4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backgroundRemoval t="0" b="100000" l="4799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1" y="6691415"/>
            <a:ext cx="2133645" cy="2472407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ACD9C668-B5E6-4200-B89F-6C32D8D791BD}"/>
              </a:ext>
            </a:extLst>
          </p:cNvPr>
          <p:cNvSpPr/>
          <p:nvPr/>
        </p:nvSpPr>
        <p:spPr>
          <a:xfrm>
            <a:off x="731946" y="7190359"/>
            <a:ext cx="12033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Honey bees have been producing honey in the same way for 150 million years.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887503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549</TotalTime>
  <Words>269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Chalky Chalk</dc:creator>
  <cp:lastModifiedBy>Chalky Chalk</cp:lastModifiedBy>
  <cp:revision>14</cp:revision>
  <dcterms:created xsi:type="dcterms:W3CDTF">2020-06-02T21:48:48Z</dcterms:created>
  <dcterms:modified xsi:type="dcterms:W3CDTF">2020-06-11T16:10:32Z</dcterms:modified>
</cp:coreProperties>
</file>