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5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7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0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2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87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52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65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8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1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5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u-ddAInfnJ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u-ddAInfnJg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Product/Biology-Science-Coronary-Heart-Disease-CHD-Lesson-Activities-4304950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ks4-aqa-gcse-biology-science-coronary-heart-disease-chd-lesson-and-activities-1205055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watch?v=sYouTgU3BIg&amp;t=36s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hyperlink" Target="https://mailchi.mp/b9218a58e7d3/subscribe-to-our-newsletter-to-keep-up-to-date-with-all-our-teaching-cpd-upd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Atomic Theory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This question is about the development of scientific theories.  The diagram below shows a timeline of some important steps in the development of the model of the atom.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The plum pudding model did not have a nucleus.  Describe </a:t>
            </a:r>
            <a:r>
              <a:rPr lang="en-GB" sz="18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three</a:t>
            </a: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other differences between the nuclear model of the atom and the plum pudding model.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4F490C27-472C-0C2D-3AA4-E8919424C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77" y="1890826"/>
            <a:ext cx="47529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FFBA286-D03C-D0E8-5CAE-6673E39BEDDA}"/>
              </a:ext>
            </a:extLst>
          </p:cNvPr>
          <p:cNvSpPr txBox="1"/>
          <p:nvPr/>
        </p:nvSpPr>
        <p:spPr>
          <a:xfrm rot="16200000">
            <a:off x="-897934" y="6360642"/>
            <a:ext cx="3042945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599FFF-7292-FFE3-CD63-A5C21BFE626C}"/>
              </a:ext>
            </a:extLst>
          </p:cNvPr>
          <p:cNvSpPr txBox="1"/>
          <p:nvPr/>
        </p:nvSpPr>
        <p:spPr>
          <a:xfrm>
            <a:off x="915926" y="5312182"/>
            <a:ext cx="55856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D04C5057-9F59-69B8-7466-2D183B177F17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DCB9ACD-1B60-473C-A3D5-6D1FCE38B6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05" y="7322207"/>
            <a:ext cx="1144430" cy="14835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Atomic Theory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Atomic Theory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73D9D42B-5864-CDD4-A7D1-05ADFFF0F10F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886" r="22587"/>
          <a:stretch/>
        </p:blipFill>
        <p:spPr>
          <a:xfrm>
            <a:off x="624385" y="1012149"/>
            <a:ext cx="5609229" cy="7715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57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109</Words>
  <Application>Microsoft Office PowerPoint</Application>
  <PresentationFormat>On-screen Show (4:3)</PresentationFormat>
  <Paragraphs>22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54</cp:revision>
  <dcterms:created xsi:type="dcterms:W3CDTF">2024-01-19T05:37:07Z</dcterms:created>
  <dcterms:modified xsi:type="dcterms:W3CDTF">2024-05-12T08:56:43Z</dcterms:modified>
</cp:coreProperties>
</file>