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5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67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01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2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87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52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65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9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8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31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0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95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u-ddAInfnJ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u-ddAInfnJ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Biology-Science-Coronary-Heart-Disease-CHD-Lesson-Activities-4304950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ks4-aqa-gcse-biology-science-coronary-heart-disease-chd-lesson-and-activities-1205055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sYouTgU3BIg&amp;t=36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Atomic Theory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This question is about the development of scientific theories.  The diagram below shows a timeline of some important steps in the development of the model of the atom.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plum pudding model did not have a nucleus.  Describe </a:t>
            </a: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three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other differences between the nuclear model of the atom and the plum pudding model.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id="{4F490C27-472C-0C2D-3AA4-E8919424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77" y="1890826"/>
            <a:ext cx="47529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FBA286-D03C-D0E8-5CAE-6673E39BEDDA}"/>
              </a:ext>
            </a:extLst>
          </p:cNvPr>
          <p:cNvSpPr txBox="1"/>
          <p:nvPr/>
        </p:nvSpPr>
        <p:spPr>
          <a:xfrm rot="16200000">
            <a:off x="-897934" y="6360642"/>
            <a:ext cx="304294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599FFF-7292-FFE3-CD63-A5C21BFE626C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D04C5057-9F59-69B8-7466-2D183B177F1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DCB9ACD-1B60-473C-A3D5-6D1FCE38B6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5" y="7322207"/>
            <a:ext cx="1144430" cy="14835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Atomic Theory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Atomic Theory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73D9D42B-5864-CDD4-A7D1-05ADFFF0F10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24385" y="1012149"/>
            <a:ext cx="5609229" cy="7715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357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1691</TotalTime>
  <Words>109</Words>
  <Application>Microsoft Office PowerPoint</Application>
  <PresentationFormat>On-screen Show (4:3)</PresentationFormat>
  <Paragraphs>22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54</cp:revision>
  <dcterms:created xsi:type="dcterms:W3CDTF">2024-01-19T05:37:07Z</dcterms:created>
  <dcterms:modified xsi:type="dcterms:W3CDTF">2024-05-12T08:56:43Z</dcterms:modified>
</cp:coreProperties>
</file>