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5" autoAdjust="0"/>
    <p:restoredTop sz="94660"/>
  </p:normalViewPr>
  <p:slideViewPr>
    <p:cSldViewPr snapToGrid="0">
      <p:cViewPr>
        <p:scale>
          <a:sx n="30" d="100"/>
          <a:sy n="30" d="100"/>
        </p:scale>
        <p:origin x="1816" y="6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C7FF0-C4F9-40F3-BD5D-839173DE13DF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46C8D-F138-4C2A-B77C-7CDE081595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8407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C7FF0-C4F9-40F3-BD5D-839173DE13DF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46C8D-F138-4C2A-B77C-7CDE081595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8661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C7FF0-C4F9-40F3-BD5D-839173DE13DF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46C8D-F138-4C2A-B77C-7CDE081595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7874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C7FF0-C4F9-40F3-BD5D-839173DE13DF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46C8D-F138-4C2A-B77C-7CDE081595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5146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C7FF0-C4F9-40F3-BD5D-839173DE13DF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46C8D-F138-4C2A-B77C-7CDE081595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8866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C7FF0-C4F9-40F3-BD5D-839173DE13DF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46C8D-F138-4C2A-B77C-7CDE081595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826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C7FF0-C4F9-40F3-BD5D-839173DE13DF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46C8D-F138-4C2A-B77C-7CDE081595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7151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C7FF0-C4F9-40F3-BD5D-839173DE13DF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46C8D-F138-4C2A-B77C-7CDE081595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9320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C7FF0-C4F9-40F3-BD5D-839173DE13DF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46C8D-F138-4C2A-B77C-7CDE081595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5759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C7FF0-C4F9-40F3-BD5D-839173DE13DF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46C8D-F138-4C2A-B77C-7CDE081595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4406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C7FF0-C4F9-40F3-BD5D-839173DE13DF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46C8D-F138-4C2A-B77C-7CDE081595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0336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2C7FF0-C4F9-40F3-BD5D-839173DE13DF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246C8D-F138-4C2A-B77C-7CDE081595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7526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microsoft.com/office/2007/relationships/hdphoto" Target="../media/hdphoto5.wdp"/><Relationship Id="rId1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7.png"/><Relationship Id="rId17" Type="http://schemas.microsoft.com/office/2007/relationships/hdphoto" Target="../media/hdphoto7.wdp"/><Relationship Id="rId2" Type="http://schemas.openxmlformats.org/officeDocument/2006/relationships/image" Target="../media/image1.png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microsoft.com/office/2007/relationships/hdphoto" Target="../media/hdphoto4.wdp"/><Relationship Id="rId5" Type="http://schemas.openxmlformats.org/officeDocument/2006/relationships/image" Target="../media/image3.png"/><Relationship Id="rId15" Type="http://schemas.microsoft.com/office/2007/relationships/hdphoto" Target="../media/hdphoto6.wdp"/><Relationship Id="rId10" Type="http://schemas.openxmlformats.org/officeDocument/2006/relationships/image" Target="../media/image6.png"/><Relationship Id="rId19" Type="http://schemas.microsoft.com/office/2007/relationships/hdphoto" Target="../media/hdphoto8.wdp"/><Relationship Id="rId4" Type="http://schemas.microsoft.com/office/2007/relationships/hdphoto" Target="../media/hdphoto1.wdp"/><Relationship Id="rId9" Type="http://schemas.openxmlformats.org/officeDocument/2006/relationships/image" Target="../media/image5.png"/><Relationship Id="rId1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EBA776A-B181-44ED-B691-28A1E131A0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7" y="-396"/>
            <a:ext cx="6858297" cy="9144396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6930C0E9-6BFD-4F0E-93DE-F6B3B30078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4799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058" y="5742123"/>
            <a:ext cx="2133645" cy="2472407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2DBA7CF3-A247-4480-B0E8-59A8654A6824}"/>
              </a:ext>
            </a:extLst>
          </p:cNvPr>
          <p:cNvSpPr/>
          <p:nvPr/>
        </p:nvSpPr>
        <p:spPr>
          <a:xfrm rot="20923393">
            <a:off x="-401728" y="1339247"/>
            <a:ext cx="607974" cy="78914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Hexagon 1">
            <a:extLst>
              <a:ext uri="{FF2B5EF4-FFF2-40B4-BE49-F238E27FC236}">
                <a16:creationId xmlns:a16="http://schemas.microsoft.com/office/drawing/2014/main" id="{0932B34E-0D0D-4B4F-9997-E20503A8683F}"/>
              </a:ext>
            </a:extLst>
          </p:cNvPr>
          <p:cNvSpPr/>
          <p:nvPr/>
        </p:nvSpPr>
        <p:spPr>
          <a:xfrm rot="5400000">
            <a:off x="2501649" y="-571175"/>
            <a:ext cx="2711886" cy="2498941"/>
          </a:xfrm>
          <a:prstGeom prst="hexagon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Hexagon 5">
            <a:extLst>
              <a:ext uri="{FF2B5EF4-FFF2-40B4-BE49-F238E27FC236}">
                <a16:creationId xmlns:a16="http://schemas.microsoft.com/office/drawing/2014/main" id="{146D0C9A-9362-4A7D-B634-84657405EE22}"/>
              </a:ext>
            </a:extLst>
          </p:cNvPr>
          <p:cNvSpPr/>
          <p:nvPr/>
        </p:nvSpPr>
        <p:spPr>
          <a:xfrm rot="5400000">
            <a:off x="2448714" y="7634555"/>
            <a:ext cx="2711886" cy="2498941"/>
          </a:xfrm>
          <a:prstGeom prst="hexagon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Hexagon 6">
            <a:extLst>
              <a:ext uri="{FF2B5EF4-FFF2-40B4-BE49-F238E27FC236}">
                <a16:creationId xmlns:a16="http://schemas.microsoft.com/office/drawing/2014/main" id="{5508F5D3-AAC0-4E29-9B0A-1DA43EC5F012}"/>
              </a:ext>
            </a:extLst>
          </p:cNvPr>
          <p:cNvSpPr/>
          <p:nvPr/>
        </p:nvSpPr>
        <p:spPr>
          <a:xfrm rot="5400000">
            <a:off x="-57380" y="-556780"/>
            <a:ext cx="2711886" cy="2498941"/>
          </a:xfrm>
          <a:prstGeom prst="hexagon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Hexagon 34">
            <a:extLst>
              <a:ext uri="{FF2B5EF4-FFF2-40B4-BE49-F238E27FC236}">
                <a16:creationId xmlns:a16="http://schemas.microsoft.com/office/drawing/2014/main" id="{6E79D123-6A17-435A-81E3-E585BA4E2CC1}"/>
              </a:ext>
            </a:extLst>
          </p:cNvPr>
          <p:cNvSpPr/>
          <p:nvPr/>
        </p:nvSpPr>
        <p:spPr>
          <a:xfrm rot="5400000">
            <a:off x="5052862" y="-580871"/>
            <a:ext cx="2711886" cy="2498941"/>
          </a:xfrm>
          <a:prstGeom prst="hexagon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48F9439-0EBE-47D6-B925-DDE2E7EECB2B}"/>
              </a:ext>
            </a:extLst>
          </p:cNvPr>
          <p:cNvSpPr/>
          <p:nvPr/>
        </p:nvSpPr>
        <p:spPr>
          <a:xfrm>
            <a:off x="14528" y="-62129"/>
            <a:ext cx="6892860" cy="1323439"/>
          </a:xfrm>
          <a:prstGeom prst="rect">
            <a:avLst/>
          </a:prstGeom>
          <a:solidFill>
            <a:srgbClr val="FFE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43F207-0F69-4ABB-AF0E-0E6FC7B1FD69}"/>
              </a:ext>
            </a:extLst>
          </p:cNvPr>
          <p:cNvSpPr txBox="1"/>
          <p:nvPr/>
        </p:nvSpPr>
        <p:spPr>
          <a:xfrm>
            <a:off x="603973" y="50034"/>
            <a:ext cx="24993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Bee Movie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25CCB8C-884E-46CB-9C34-2E9CA1CA40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0708" y="-192600"/>
            <a:ext cx="2280069" cy="2280069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80F7658C-3DC2-4E27-BFC7-8B2D50541EFA}"/>
              </a:ext>
            </a:extLst>
          </p:cNvPr>
          <p:cNvSpPr txBox="1"/>
          <p:nvPr/>
        </p:nvSpPr>
        <p:spPr>
          <a:xfrm>
            <a:off x="2681949" y="87418"/>
            <a:ext cx="41309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000" b="1" dirty="0"/>
              <a:t>You have been asked to plan out an epic movie based on bees!  Fill out the information combs below to help you do this</a:t>
            </a:r>
          </a:p>
        </p:txBody>
      </p:sp>
      <p:sp>
        <p:nvSpPr>
          <p:cNvPr id="37" name="Hexagon 36">
            <a:extLst>
              <a:ext uri="{FF2B5EF4-FFF2-40B4-BE49-F238E27FC236}">
                <a16:creationId xmlns:a16="http://schemas.microsoft.com/office/drawing/2014/main" id="{C5AF16B2-5BEC-4F80-A911-EBE60806EEEF}"/>
              </a:ext>
            </a:extLst>
          </p:cNvPr>
          <p:cNvSpPr/>
          <p:nvPr/>
        </p:nvSpPr>
        <p:spPr>
          <a:xfrm rot="5400000">
            <a:off x="1189522" y="1479205"/>
            <a:ext cx="2711886" cy="2498941"/>
          </a:xfrm>
          <a:prstGeom prst="hexagon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E54EAF8-CA73-440B-99EA-5D3C2D736E20}"/>
              </a:ext>
            </a:extLst>
          </p:cNvPr>
          <p:cNvSpPr txBox="1"/>
          <p:nvPr/>
        </p:nvSpPr>
        <p:spPr>
          <a:xfrm>
            <a:off x="1584789" y="1690262"/>
            <a:ext cx="1929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As a bee describe yourself:</a:t>
            </a:r>
          </a:p>
        </p:txBody>
      </p:sp>
      <p:sp>
        <p:nvSpPr>
          <p:cNvPr id="5" name="Hexagon 4">
            <a:extLst>
              <a:ext uri="{FF2B5EF4-FFF2-40B4-BE49-F238E27FC236}">
                <a16:creationId xmlns:a16="http://schemas.microsoft.com/office/drawing/2014/main" id="{93A4D5A3-108A-43DD-A21C-7DE6500A976C}"/>
              </a:ext>
            </a:extLst>
          </p:cNvPr>
          <p:cNvSpPr/>
          <p:nvPr/>
        </p:nvSpPr>
        <p:spPr>
          <a:xfrm rot="5400000">
            <a:off x="-78498" y="7657850"/>
            <a:ext cx="2711886" cy="2498941"/>
          </a:xfrm>
          <a:prstGeom prst="hexagon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Hexagon 26">
            <a:extLst>
              <a:ext uri="{FF2B5EF4-FFF2-40B4-BE49-F238E27FC236}">
                <a16:creationId xmlns:a16="http://schemas.microsoft.com/office/drawing/2014/main" id="{108D84DF-84DF-4A3D-828B-A94F98704069}"/>
              </a:ext>
            </a:extLst>
          </p:cNvPr>
          <p:cNvSpPr/>
          <p:nvPr/>
        </p:nvSpPr>
        <p:spPr>
          <a:xfrm rot="5400000">
            <a:off x="-91947" y="3493344"/>
            <a:ext cx="2711886" cy="2498941"/>
          </a:xfrm>
          <a:prstGeom prst="hexagon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9F5B2F6-D6B1-4E50-BB24-69B9AD0B3363}"/>
              </a:ext>
            </a:extLst>
          </p:cNvPr>
          <p:cNvSpPr txBox="1"/>
          <p:nvPr/>
        </p:nvSpPr>
        <p:spPr>
          <a:xfrm>
            <a:off x="2823436" y="7898290"/>
            <a:ext cx="15292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How do you help flowers?</a:t>
            </a:r>
          </a:p>
        </p:txBody>
      </p:sp>
      <p:sp>
        <p:nvSpPr>
          <p:cNvPr id="20" name="Hexagon 19">
            <a:extLst>
              <a:ext uri="{FF2B5EF4-FFF2-40B4-BE49-F238E27FC236}">
                <a16:creationId xmlns:a16="http://schemas.microsoft.com/office/drawing/2014/main" id="{BBB13987-598B-4503-ACB7-26075E22E5DA}"/>
              </a:ext>
            </a:extLst>
          </p:cNvPr>
          <p:cNvSpPr/>
          <p:nvPr/>
        </p:nvSpPr>
        <p:spPr>
          <a:xfrm rot="5400000">
            <a:off x="3741819" y="1479206"/>
            <a:ext cx="2711886" cy="2498941"/>
          </a:xfrm>
          <a:prstGeom prst="hexagon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D1CCB45-BE2F-454A-A083-066248FD70DA}"/>
              </a:ext>
            </a:extLst>
          </p:cNvPr>
          <p:cNvSpPr txBox="1"/>
          <p:nvPr/>
        </p:nvSpPr>
        <p:spPr>
          <a:xfrm>
            <a:off x="4133258" y="1661852"/>
            <a:ext cx="1929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What is it like living in the hive?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E51E366-D0B3-44C1-BAA5-1398E919A5FB}"/>
              </a:ext>
            </a:extLst>
          </p:cNvPr>
          <p:cNvSpPr txBox="1"/>
          <p:nvPr/>
        </p:nvSpPr>
        <p:spPr>
          <a:xfrm>
            <a:off x="341526" y="7929217"/>
            <a:ext cx="1908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What jobs do you have in the hive?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7970EAFD-F167-4B0B-ADA4-F060B976364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24469" y="644524"/>
            <a:ext cx="3625758" cy="3790950"/>
          </a:xfrm>
          <a:prstGeom prst="rect">
            <a:avLst/>
          </a:prstGeom>
        </p:spPr>
      </p:pic>
      <p:grpSp>
        <p:nvGrpSpPr>
          <p:cNvPr id="44" name="Group 43">
            <a:extLst>
              <a:ext uri="{FF2B5EF4-FFF2-40B4-BE49-F238E27FC236}">
                <a16:creationId xmlns:a16="http://schemas.microsoft.com/office/drawing/2014/main" id="{D023E99B-AE0B-4B06-9023-BFF09AECA7F4}"/>
              </a:ext>
            </a:extLst>
          </p:cNvPr>
          <p:cNvGrpSpPr/>
          <p:nvPr/>
        </p:nvGrpSpPr>
        <p:grpSpPr>
          <a:xfrm>
            <a:off x="4175785" y="6330576"/>
            <a:ext cx="3284471" cy="3075881"/>
            <a:chOff x="-7544583" y="-6169228"/>
            <a:chExt cx="6821824" cy="6799302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85EEBFE1-23C9-4A17-B088-73BD5F2529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877" t="9249" b="10161"/>
            <a:stretch/>
          </p:blipFill>
          <p:spPr>
            <a:xfrm>
              <a:off x="-5558638" y="-5541665"/>
              <a:ext cx="4835879" cy="5479536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EF3AA0F1-283E-4353-97A6-6721834EC14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804" b="92965" l="1759" r="9170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544583" y="-6169228"/>
              <a:ext cx="6799302" cy="6799302"/>
            </a:xfrm>
            <a:prstGeom prst="rect">
              <a:avLst/>
            </a:prstGeom>
          </p:spPr>
        </p:pic>
      </p:grpSp>
      <p:sp>
        <p:nvSpPr>
          <p:cNvPr id="47" name="Rectangle 46">
            <a:extLst>
              <a:ext uri="{FF2B5EF4-FFF2-40B4-BE49-F238E27FC236}">
                <a16:creationId xmlns:a16="http://schemas.microsoft.com/office/drawing/2014/main" id="{C6284F49-00E5-41F0-88C9-EE6D35D3FC29}"/>
              </a:ext>
            </a:extLst>
          </p:cNvPr>
          <p:cNvSpPr/>
          <p:nvPr/>
        </p:nvSpPr>
        <p:spPr>
          <a:xfrm rot="1274113" flipH="1">
            <a:off x="286157" y="2950294"/>
            <a:ext cx="483166" cy="1783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ACED12D7-3BEC-42F1-B83A-D35BFC647B0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400000">
            <a:off x="4569534" y="4829617"/>
            <a:ext cx="3158002" cy="2670279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2568C7F9-5CEE-45E1-9043-DD4A3EAB559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400000">
            <a:off x="3183567" y="4763618"/>
            <a:ext cx="3158002" cy="2670279"/>
          </a:xfrm>
          <a:prstGeom prst="rect">
            <a:avLst/>
          </a:prstGeom>
        </p:spPr>
      </p:pic>
      <p:sp>
        <p:nvSpPr>
          <p:cNvPr id="23" name="Hexagon 22">
            <a:extLst>
              <a:ext uri="{FF2B5EF4-FFF2-40B4-BE49-F238E27FC236}">
                <a16:creationId xmlns:a16="http://schemas.microsoft.com/office/drawing/2014/main" id="{0C16A4CC-BCE0-473F-82E3-B544AD4DAF91}"/>
              </a:ext>
            </a:extLst>
          </p:cNvPr>
          <p:cNvSpPr/>
          <p:nvPr/>
        </p:nvSpPr>
        <p:spPr>
          <a:xfrm rot="5400000">
            <a:off x="4927733" y="3580067"/>
            <a:ext cx="2711886" cy="2498941"/>
          </a:xfrm>
          <a:prstGeom prst="hexagon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E52D50C4-B96D-43D6-B32F-E6BACF98D7F3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36539" t="51488"/>
          <a:stretch/>
        </p:blipFill>
        <p:spPr>
          <a:xfrm rot="5400000">
            <a:off x="-365073" y="2296257"/>
            <a:ext cx="2004078" cy="1295402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8E6B2A38-3F3E-425B-92BB-2EC65035154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400000">
            <a:off x="-1565336" y="942595"/>
            <a:ext cx="3158002" cy="267027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E573363-D2A4-4A77-B089-FB4BF085153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5025" b="9899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93423">
            <a:off x="-217171" y="2357790"/>
            <a:ext cx="1474494" cy="1474494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4208E688-3E56-42F3-8DF8-CCACA19D9842}"/>
              </a:ext>
            </a:extLst>
          </p:cNvPr>
          <p:cNvSpPr txBox="1"/>
          <p:nvPr/>
        </p:nvSpPr>
        <p:spPr>
          <a:xfrm>
            <a:off x="5293759" y="3837284"/>
            <a:ext cx="1929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Where do you get your food?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752DF715-E408-465F-B6D6-64B4EDA2471F}"/>
              </a:ext>
            </a:extLst>
          </p:cNvPr>
          <p:cNvSpPr txBox="1"/>
          <p:nvPr/>
        </p:nvSpPr>
        <p:spPr>
          <a:xfrm>
            <a:off x="341525" y="3640940"/>
            <a:ext cx="18967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What happens when something tries to eat you?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C2CFBB9A-8586-4569-9653-7749F3191E5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89380" flipH="1">
            <a:off x="5245732" y="4667755"/>
            <a:ext cx="2359292" cy="2213347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14B24151-3F62-401A-AE19-A12BB9387814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9799" b="100000" l="9799" r="899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4053" flipH="1">
            <a:off x="2059311" y="2819612"/>
            <a:ext cx="2871223" cy="3204987"/>
          </a:xfrm>
          <a:prstGeom prst="rect">
            <a:avLst/>
          </a:prstGeom>
        </p:spPr>
      </p:pic>
      <p:sp>
        <p:nvSpPr>
          <p:cNvPr id="28" name="Hexagon 27">
            <a:extLst>
              <a:ext uri="{FF2B5EF4-FFF2-40B4-BE49-F238E27FC236}">
                <a16:creationId xmlns:a16="http://schemas.microsoft.com/office/drawing/2014/main" id="{9D882FA6-B161-4C93-B2EC-E0CF1C71E856}"/>
              </a:ext>
            </a:extLst>
          </p:cNvPr>
          <p:cNvSpPr/>
          <p:nvPr/>
        </p:nvSpPr>
        <p:spPr>
          <a:xfrm rot="5400000">
            <a:off x="1159402" y="5533694"/>
            <a:ext cx="2711886" cy="2498941"/>
          </a:xfrm>
          <a:prstGeom prst="hexagon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7DC85986-3216-421C-8EA4-6B9935A1D32C}"/>
              </a:ext>
            </a:extLst>
          </p:cNvPr>
          <p:cNvSpPr txBox="1"/>
          <p:nvPr/>
        </p:nvSpPr>
        <p:spPr>
          <a:xfrm>
            <a:off x="1633308" y="5640827"/>
            <a:ext cx="16402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How do you make honey?</a:t>
            </a:r>
          </a:p>
        </p:txBody>
      </p:sp>
    </p:spTree>
    <p:extLst>
      <p:ext uri="{BB962C8B-B14F-4D97-AF65-F5344CB8AC3E}">
        <p14:creationId xmlns:p14="http://schemas.microsoft.com/office/powerpoint/2010/main" val="38875036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176</TotalTime>
  <Words>79</Words>
  <Application>Microsoft Office PowerPoint</Application>
  <PresentationFormat>On-screen Show (4:3)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Chalky Chalk</dc:creator>
  <cp:lastModifiedBy>Chalky Chalk</cp:lastModifiedBy>
  <cp:revision>15</cp:revision>
  <dcterms:created xsi:type="dcterms:W3CDTF">2020-06-02T21:48:48Z</dcterms:created>
  <dcterms:modified xsi:type="dcterms:W3CDTF">2020-06-11T10:46:35Z</dcterms:modified>
</cp:coreProperties>
</file>