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https://www.youtube.com/watch?v=0EEtW2Q0H2c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0EEtW2Q0H2c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99134EE-9EDB-E5DC-231F-F206899BD3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045" t="35662" r="15224" b="41664"/>
          <a:stretch/>
        </p:blipFill>
        <p:spPr>
          <a:xfrm>
            <a:off x="5369709" y="7629097"/>
            <a:ext cx="1335892" cy="124077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Bond E</a:t>
            </a:r>
            <a:r>
              <a:rPr kumimoji="0" lang="en-GB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nergy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20973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The equation for the reaction can be represented as: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FF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FF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FF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FF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117996" y="6087326"/>
            <a:ext cx="3615428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182834" y="4572000"/>
            <a:ext cx="5332907" cy="45878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energy of bonds broken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190724" y="5774664"/>
            <a:ext cx="5332907" cy="45878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energy of bonds made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190724" y="6977328"/>
            <a:ext cx="5332907" cy="45878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overall change in energy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2A6918D4-8F9F-2ECD-7825-B2E99D917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354" y="1245642"/>
            <a:ext cx="4435291" cy="112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495D5AF-9D1E-A147-D238-E668566FC87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0000" t="41548" r="30853" b="26480"/>
          <a:stretch/>
        </p:blipFill>
        <p:spPr>
          <a:xfrm>
            <a:off x="4394792" y="2440108"/>
            <a:ext cx="2128840" cy="19995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00FCDA5-7456-A36E-698D-1A7F41F9A2CF}"/>
              </a:ext>
            </a:extLst>
          </p:cNvPr>
          <p:cNvSpPr txBox="1"/>
          <p:nvPr/>
        </p:nvSpPr>
        <p:spPr>
          <a:xfrm>
            <a:off x="341895" y="2833450"/>
            <a:ext cx="4052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Use the bond dissociation energies in the table to calculate the enthalpy change (∆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H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) for this reaction.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hlinkClick r:id="rId6"/>
            <a:extLst>
              <a:ext uri="{FF2B5EF4-FFF2-40B4-BE49-F238E27FC236}">
                <a16:creationId xmlns:a16="http://schemas.microsoft.com/office/drawing/2014/main" id="{CD2D1E34-0054-C8EE-C82F-EB45E07AF458}"/>
              </a:ext>
            </a:extLst>
          </p:cNvPr>
          <p:cNvSpPr txBox="1"/>
          <p:nvPr/>
        </p:nvSpPr>
        <p:spPr>
          <a:xfrm>
            <a:off x="351430" y="8317217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494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Bond </a:t>
            </a: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kumimoji="0" lang="en-GB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nergy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nline Media 2" title="Bond energy calculation 3 video">
            <a:hlinkClick r:id="" action="ppaction://media"/>
            <a:extLst>
              <a:ext uri="{FF2B5EF4-FFF2-40B4-BE49-F238E27FC236}">
                <a16:creationId xmlns:a16="http://schemas.microsoft.com/office/drawing/2014/main" id="{E9190BA4-FD6E-6911-057B-C424668E2206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1891" r="22587"/>
          <a:stretch/>
        </p:blipFill>
        <p:spPr>
          <a:xfrm>
            <a:off x="590266" y="1128522"/>
            <a:ext cx="5677468" cy="76691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1294</TotalTime>
  <Words>59</Words>
  <Application>Microsoft Office PowerPoint</Application>
  <PresentationFormat>On-screen Show (4:3)</PresentationFormat>
  <Paragraphs>10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25</cp:revision>
  <dcterms:created xsi:type="dcterms:W3CDTF">2024-01-19T05:37:07Z</dcterms:created>
  <dcterms:modified xsi:type="dcterms:W3CDTF">2024-04-28T12:41:24Z</dcterms:modified>
</cp:coreProperties>
</file>