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s://www.youtube.com/watch?v=SpOGkPUhXA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SpOGkPUhXAM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B95B68-F07F-56C3-2868-D5F4139D7B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642" t="36109" r="14428" b="39568"/>
          <a:stretch/>
        </p:blipFill>
        <p:spPr>
          <a:xfrm>
            <a:off x="5374524" y="7642478"/>
            <a:ext cx="1331077" cy="130735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Bond </a:t>
            </a: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nergy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Calculation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786862"/>
            <a:ext cx="620973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b="1" dirty="0">
                <a:highlight>
                  <a:srgbClr val="FFFFFF"/>
                </a:highlight>
              </a:rPr>
              <a:t>The structures of the reactants and product are shown in Figure 3.</a:t>
            </a:r>
            <a:endParaRPr lang="en-GB" sz="2000" dirty="0">
              <a:highlight>
                <a:srgbClr val="FFFFFF"/>
              </a:highlight>
            </a:endParaRPr>
          </a:p>
          <a:p>
            <a:pPr>
              <a:spcBef>
                <a:spcPts val="1200"/>
              </a:spcBef>
            </a:pPr>
            <a:endParaRPr lang="en-GB" sz="2000" dirty="0">
              <a:highlight>
                <a:srgbClr val="FFFFFF"/>
              </a:highligh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1526A9-CE6D-F01A-47EC-33D37C908240}"/>
              </a:ext>
            </a:extLst>
          </p:cNvPr>
          <p:cNvSpPr txBox="1"/>
          <p:nvPr/>
        </p:nvSpPr>
        <p:spPr>
          <a:xfrm rot="16200000">
            <a:off x="-1288884" y="5982926"/>
            <a:ext cx="3865406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211238" y="4342610"/>
            <a:ext cx="5196545" cy="4587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energy of bonds broken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219128" y="5545274"/>
            <a:ext cx="5196545" cy="4587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energy of bonds made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219128" y="6747938"/>
            <a:ext cx="5196545" cy="4587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overall change in energy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0FCDA5-7456-A36E-698D-1A7F41F9A2CF}"/>
              </a:ext>
            </a:extLst>
          </p:cNvPr>
          <p:cNvSpPr txBox="1"/>
          <p:nvPr/>
        </p:nvSpPr>
        <p:spPr>
          <a:xfrm>
            <a:off x="313899" y="2141639"/>
            <a:ext cx="6238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Calculate the energy change for the reaction:</a:t>
            </a:r>
          </a:p>
          <a:p>
            <a:endParaRPr lang="en-GB" sz="2000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 H</a:t>
            </a:r>
            <a:r>
              <a:rPr lang="en-GB" sz="2000" b="0" i="0" baseline="-250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</a:t>
            </a: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+O</a:t>
            </a:r>
            <a:r>
              <a:rPr lang="en-GB" sz="2000" b="0" i="0" baseline="-250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   </a:t>
            </a:r>
            <a:r>
              <a:rPr lang="en-GB" sz="2000" baseline="-250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        </a:t>
            </a: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 H</a:t>
            </a:r>
            <a:r>
              <a:rPr lang="en-GB" sz="2000" b="0" i="0" baseline="-250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</a:t>
            </a: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</a:t>
            </a:r>
          </a:p>
          <a:p>
            <a:endParaRPr lang="en-GB" sz="20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6963E01-1E04-24B9-5015-5DE21CAE3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16" y="1452056"/>
            <a:ext cx="4162568" cy="64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E107C5D-F41B-01A8-D8CA-F022F26AE863}"/>
              </a:ext>
            </a:extLst>
          </p:cNvPr>
          <p:cNvCxnSpPr>
            <a:cxnSpLocks/>
          </p:cNvCxnSpPr>
          <p:nvPr/>
        </p:nvCxnSpPr>
        <p:spPr>
          <a:xfrm>
            <a:off x="1487416" y="2957736"/>
            <a:ext cx="3810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AC836D86-5F55-FB72-0820-127154F1CB7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296" t="34086" r="20741" b="45885"/>
          <a:stretch/>
        </p:blipFill>
        <p:spPr>
          <a:xfrm>
            <a:off x="2644824" y="2712672"/>
            <a:ext cx="4016737" cy="1372914"/>
          </a:xfrm>
          <a:prstGeom prst="rect">
            <a:avLst/>
          </a:prstGeom>
        </p:spPr>
      </p:pic>
      <p:sp>
        <p:nvSpPr>
          <p:cNvPr id="3" name="TextBox 2">
            <a:hlinkClick r:id="rId6"/>
            <a:extLst>
              <a:ext uri="{FF2B5EF4-FFF2-40B4-BE49-F238E27FC236}">
                <a16:creationId xmlns:a16="http://schemas.microsoft.com/office/drawing/2014/main" id="{404E4D1A-7475-0419-DEA2-D6CDA5AC3BB2}"/>
              </a:ext>
            </a:extLst>
          </p:cNvPr>
          <p:cNvSpPr txBox="1"/>
          <p:nvPr/>
        </p:nvSpPr>
        <p:spPr>
          <a:xfrm>
            <a:off x="351430" y="8317217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24"/>
    </mc:Choice>
    <mc:Fallback xmlns="">
      <p:transition spd="slow" advTm="142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Bond E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nergy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Calculation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Bond energy calculation 4 video">
            <a:hlinkClick r:id="" action="ppaction://media"/>
            <a:extLst>
              <a:ext uri="{FF2B5EF4-FFF2-40B4-BE49-F238E27FC236}">
                <a16:creationId xmlns:a16="http://schemas.microsoft.com/office/drawing/2014/main" id="{608956E7-46D1-B41B-DBB4-928F1D7B3FC5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687" r="22786"/>
          <a:stretch/>
        </p:blipFill>
        <p:spPr>
          <a:xfrm>
            <a:off x="590266" y="988573"/>
            <a:ext cx="5677468" cy="78091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94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24"/>
    </mc:Choice>
    <mc:Fallback xmlns="">
      <p:transition spd="slow" advTm="142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55</Words>
  <Application>Microsoft Office PowerPoint</Application>
  <PresentationFormat>On-screen Show (4:3)</PresentationFormat>
  <Paragraphs>11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26</cp:revision>
  <dcterms:created xsi:type="dcterms:W3CDTF">2024-01-19T05:37:07Z</dcterms:created>
  <dcterms:modified xsi:type="dcterms:W3CDTF">2024-04-28T12:48:03Z</dcterms:modified>
</cp:coreProperties>
</file>