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275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7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36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2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02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9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20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0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0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0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8D5F-36C4-470B-AD3F-A0FE56A3DA17}" type="datetimeFigureOut">
              <a:rPr lang="en-GB" smtClean="0"/>
              <a:t>13/04/2020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3EC73-04E9-4B11-B546-D1065AEABB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05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BA3BDCC-0A54-42D5-85ED-EBFBC89CA062}"/>
              </a:ext>
            </a:extLst>
          </p:cNvPr>
          <p:cNvSpPr txBox="1">
            <a:spLocks/>
          </p:cNvSpPr>
          <p:nvPr/>
        </p:nvSpPr>
        <p:spPr>
          <a:xfrm>
            <a:off x="0" y="112734"/>
            <a:ext cx="465968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Calculating Force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9C126-78F7-4756-A4C1-1C42339F6E86}"/>
              </a:ext>
            </a:extLst>
          </p:cNvPr>
          <p:cNvSpPr txBox="1"/>
          <p:nvPr/>
        </p:nvSpPr>
        <p:spPr>
          <a:xfrm>
            <a:off x="4659682" y="0"/>
            <a:ext cx="219831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Specification Link: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Equation Practice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4852D111-170B-4C72-9AEC-1B00168FB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5" y="1492714"/>
            <a:ext cx="2993721" cy="472588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06A3FA17-9B0B-4920-85CB-F5EA1FD4BA2B}"/>
              </a:ext>
            </a:extLst>
          </p:cNvPr>
          <p:cNvSpPr/>
          <p:nvPr/>
        </p:nvSpPr>
        <p:spPr>
          <a:xfrm>
            <a:off x="162838" y="1964755"/>
            <a:ext cx="2830884" cy="141577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car has a mass of 1,000 kg. What force must the car’s engine supply to cause an acceleration of 2 m/s²?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force  =  mass x acceleration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1,000 x 2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CC00CC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2,000 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0CC9E5-E9C1-4219-B3D7-B6DAA7C01B4F}"/>
              </a:ext>
            </a:extLst>
          </p:cNvPr>
          <p:cNvSpPr/>
          <p:nvPr/>
        </p:nvSpPr>
        <p:spPr>
          <a:xfrm>
            <a:off x="3181612" y="1574869"/>
            <a:ext cx="3513550" cy="1815882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Remember the three-step process</a:t>
            </a:r>
            <a:r>
              <a:rPr lang="en-US" sz="1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equation you are going to use.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Substitute the quantities from the question into your formula and carry out the calculation.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Write down the answer and don't forget to use the correct unit.</a:t>
            </a:r>
            <a:endParaRPr lang="en-GB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BD0573-5EA5-4C73-80AC-1D6D7A278434}"/>
              </a:ext>
            </a:extLst>
          </p:cNvPr>
          <p:cNvSpPr/>
          <p:nvPr/>
        </p:nvSpPr>
        <p:spPr>
          <a:xfrm>
            <a:off x="93945" y="692496"/>
            <a:ext cx="6670109" cy="69249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300" b="1" dirty="0"/>
              <a:t>Introduction</a:t>
            </a:r>
          </a:p>
          <a:p>
            <a:pPr algn="just"/>
            <a:r>
              <a:rPr lang="en-US" sz="1300" dirty="0"/>
              <a:t> A force causes an object to undergo a specific change. Unbalanced forces cause changes in speed, shape or direction. Gravitational forces act between masses. </a:t>
            </a:r>
            <a:r>
              <a:rPr lang="en-US" sz="1300"/>
              <a:t>Friction opposes motion.</a:t>
            </a:r>
            <a:endParaRPr lang="en-GB" sz="13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E3F2F5-111B-4FC9-A062-1B4EC584B2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954" t="7870" r="31077"/>
          <a:stretch/>
        </p:blipFill>
        <p:spPr>
          <a:xfrm>
            <a:off x="3087666" y="5560261"/>
            <a:ext cx="3663054" cy="358373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A5CD3FC-6221-4FA6-B03E-A9292EC13DA4}"/>
              </a:ext>
            </a:extLst>
          </p:cNvPr>
          <p:cNvSpPr txBox="1"/>
          <p:nvPr/>
        </p:nvSpPr>
        <p:spPr>
          <a:xfrm>
            <a:off x="162838" y="5465638"/>
            <a:ext cx="2755192" cy="3600986"/>
          </a:xfrm>
          <a:prstGeom prst="rect">
            <a:avLst/>
          </a:prstGeom>
          <a:noFill/>
          <a:ln w="381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Looking at results:</a:t>
            </a:r>
          </a:p>
          <a:p>
            <a:endParaRPr lang="en-GB" sz="1200" b="1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200" b="1" dirty="0"/>
              <a:t>What is the trend in the results?</a:t>
            </a:r>
          </a:p>
          <a:p>
            <a:r>
              <a:rPr lang="en-GB" sz="1200" b="1" dirty="0"/>
              <a:t>___________________________________________________________________________________________________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200" b="1" dirty="0"/>
              <a:t>What are the results showing?</a:t>
            </a:r>
          </a:p>
          <a:p>
            <a:r>
              <a:rPr lang="en-GB" sz="1200" b="1" dirty="0"/>
              <a:t>____________________________________________________________________________________________________________________________________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200" b="1" dirty="0"/>
              <a:t>Is there any anomalous results?</a:t>
            </a:r>
          </a:p>
          <a:p>
            <a:r>
              <a:rPr lang="en-GB" sz="1200" b="1" dirty="0"/>
              <a:t>___________________________________________________________________________________________________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GB" sz="1200" b="1" dirty="0"/>
              <a:t>What is the interval in the mass added?</a:t>
            </a:r>
          </a:p>
          <a:p>
            <a:r>
              <a:rPr lang="en-GB" sz="1200" b="1" dirty="0"/>
              <a:t>__________________________________________________________________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2320CD-310A-4990-95CA-5DE14E9821F2}"/>
              </a:ext>
            </a:extLst>
          </p:cNvPr>
          <p:cNvSpPr/>
          <p:nvPr/>
        </p:nvSpPr>
        <p:spPr>
          <a:xfrm>
            <a:off x="162838" y="3470104"/>
            <a:ext cx="2830884" cy="830997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A car has a mass of 73 kg. What force must the car’s engine supply to cause an acceleration of 4 m/s²?</a:t>
            </a:r>
          </a:p>
          <a:p>
            <a:r>
              <a:rPr lang="en-US" sz="1200" dirty="0"/>
              <a:t>__________________________________</a:t>
            </a:r>
            <a:endParaRPr lang="en-GB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D06FA6-9977-45DA-9B09-CC9667B32713}"/>
              </a:ext>
            </a:extLst>
          </p:cNvPr>
          <p:cNvSpPr/>
          <p:nvPr/>
        </p:nvSpPr>
        <p:spPr>
          <a:xfrm>
            <a:off x="162838" y="4463950"/>
            <a:ext cx="2830884" cy="830997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/>
              <a:t>A car has a mass of 18 kg. What force must the car’s engine supply to cause an acceleration of 27 m/s²?</a:t>
            </a:r>
          </a:p>
          <a:p>
            <a:r>
              <a:rPr lang="en-US" sz="1200" dirty="0"/>
              <a:t>__________________________________</a:t>
            </a:r>
            <a:endParaRPr lang="en-GB" sz="11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BED1BA-7819-4A43-A686-F4A3C5348016}"/>
              </a:ext>
            </a:extLst>
          </p:cNvPr>
          <p:cNvSpPr txBox="1"/>
          <p:nvPr/>
        </p:nvSpPr>
        <p:spPr>
          <a:xfrm>
            <a:off x="3181612" y="3546614"/>
            <a:ext cx="3513550" cy="1754326"/>
          </a:xfrm>
          <a:prstGeom prst="rect">
            <a:avLst/>
          </a:prstGeom>
          <a:noFill/>
          <a:ln w="381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A golf club is in contact with the golf ball for 0.2s and exerts a force of 1500 N on the golf ball.    The golf ball accelerates at 4m/s².  What is the mass of the golf ball?</a:t>
            </a:r>
          </a:p>
          <a:p>
            <a:r>
              <a:rPr lang="en-US" sz="1200" b="1" dirty="0"/>
              <a:t>_______________________________________________________________________________________________________________________________________________________________________________________________________________________</a:t>
            </a:r>
            <a:endParaRPr lang="en-GB" sz="1200" b="1" dirty="0"/>
          </a:p>
        </p:txBody>
      </p:sp>
    </p:spTree>
    <p:extLst>
      <p:ext uri="{BB962C8B-B14F-4D97-AF65-F5344CB8AC3E}">
        <p14:creationId xmlns:p14="http://schemas.microsoft.com/office/powerpoint/2010/main" val="29262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258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18</cp:revision>
  <dcterms:created xsi:type="dcterms:W3CDTF">2020-04-12T05:59:00Z</dcterms:created>
  <dcterms:modified xsi:type="dcterms:W3CDTF">2020-04-13T18:59:32Z</dcterms:modified>
</cp:coreProperties>
</file>