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51:34.2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7634 10721 0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customXml" Target="../ink/ink1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www.youtube.com/watch?v=o3z7YjOxH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8D12DF51-01A0-8376-28D0-C5448487D2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47" t="36888" r="15380" b="38189"/>
          <a:stretch/>
        </p:blipFill>
        <p:spPr>
          <a:xfrm>
            <a:off x="5486398" y="7778109"/>
            <a:ext cx="1217065" cy="12211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Relative Formula Mass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i="0" dirty="0">
                <a:solidFill>
                  <a:srgbClr val="222222"/>
                </a:solidFill>
                <a:effectLst/>
              </a:rPr>
              <a:t>Calculate the relative formula mass (</a:t>
            </a:r>
            <a:r>
              <a:rPr lang="en-GB" sz="2400" b="1" i="1" dirty="0">
                <a:solidFill>
                  <a:srgbClr val="222222"/>
                </a:solidFill>
                <a:effectLst/>
              </a:rPr>
              <a:t>M</a:t>
            </a:r>
            <a:r>
              <a:rPr lang="en-GB" sz="2400" b="1" i="0" baseline="-25000" dirty="0">
                <a:solidFill>
                  <a:srgbClr val="222222"/>
                </a:solidFill>
                <a:effectLst/>
              </a:rPr>
              <a:t>r</a:t>
            </a:r>
            <a:r>
              <a:rPr lang="en-GB" sz="2400" b="1" i="0" dirty="0">
                <a:solidFill>
                  <a:srgbClr val="222222"/>
                </a:solidFill>
                <a:effectLst/>
              </a:rPr>
              <a:t>) of carbonic acid (H</a:t>
            </a:r>
            <a:r>
              <a:rPr lang="en-GB" sz="2400" b="1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en-GB" sz="2400" b="1" i="0" dirty="0">
                <a:solidFill>
                  <a:srgbClr val="222222"/>
                </a:solidFill>
                <a:effectLst/>
              </a:rPr>
              <a:t>CO</a:t>
            </a:r>
            <a:r>
              <a:rPr lang="en-GB" sz="2400" b="1" i="0" baseline="-25000" dirty="0">
                <a:solidFill>
                  <a:srgbClr val="222222"/>
                </a:solidFill>
                <a:effectLst/>
              </a:rPr>
              <a:t>3</a:t>
            </a:r>
            <a:r>
              <a:rPr lang="en-GB" sz="2400" b="1" i="0" dirty="0">
                <a:solidFill>
                  <a:srgbClr val="222222"/>
                </a:solidFill>
                <a:effectLst/>
              </a:rPr>
              <a:t>)</a:t>
            </a:r>
            <a:endParaRPr lang="en-GB" sz="2400" b="1" dirty="0">
              <a:solidFill>
                <a:prstClr val="black"/>
              </a:solidFill>
            </a:endParaRP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DAFBED0C-F0D3-9A3D-231C-65F1E0B5E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431" y="1810116"/>
            <a:ext cx="1268583" cy="138574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DE961560-94C8-73BF-6F3B-F505F0E9F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384" y="1810116"/>
            <a:ext cx="1328761" cy="1446874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 rot="16200000">
            <a:off x="-1770089" y="5603573"/>
            <a:ext cx="4713977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0FA49F7C-03D7-BA59-5377-E49AC02CD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796" y="3392316"/>
            <a:ext cx="715539" cy="78162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8513263-B2B4-E4D9-EF93-A0AE930CB0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4796" y="4545853"/>
            <a:ext cx="729927" cy="794810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1964951" y="3478267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oxygen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1964951" y="4673715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hydrogen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1964950" y="5771699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carbon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14:cNvPr>
              <p14:cNvContentPartPr/>
              <p14:nvPr/>
            </p14:nvContentPartPr>
            <p14:xfrm>
              <a:off x="2748240" y="3477417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2400" y="3414057"/>
                <a:ext cx="31680" cy="12708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A5109362-4205-3A48-9865-492345616F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94829" y="1792436"/>
            <a:ext cx="1288857" cy="14034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BCC667-1AC5-3445-F2BB-453D47048D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4796" y="5676163"/>
            <a:ext cx="729927" cy="7948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F5111D-EBE6-8F45-7572-18FD4EB3F1C2}"/>
              </a:ext>
            </a:extLst>
          </p:cNvPr>
          <p:cNvSpPr txBox="1"/>
          <p:nvPr/>
        </p:nvSpPr>
        <p:spPr>
          <a:xfrm>
            <a:off x="1026431" y="6710765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Total mass of compound</a:t>
            </a:r>
          </a:p>
        </p:txBody>
      </p:sp>
      <p:sp>
        <p:nvSpPr>
          <p:cNvPr id="4" name="TextBox 3">
            <a:hlinkClick r:id="rId9"/>
            <a:extLst>
              <a:ext uri="{FF2B5EF4-FFF2-40B4-BE49-F238E27FC236}">
                <a16:creationId xmlns:a16="http://schemas.microsoft.com/office/drawing/2014/main" id="{F04B1613-560A-BDE9-FD25-E7280938FCA2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1141</TotalTime>
  <Words>36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18</cp:revision>
  <dcterms:created xsi:type="dcterms:W3CDTF">2023-12-11T05:33:32Z</dcterms:created>
  <dcterms:modified xsi:type="dcterms:W3CDTF">2024-03-22T12:05:52Z</dcterms:modified>
</cp:coreProperties>
</file>