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3-12-11T14:51:34.2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7634 10721 0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9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9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8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" Type="http://schemas.openxmlformats.org/officeDocument/2006/relationships/hyperlink" Target="https://www.youtube.com/watch?v=o3z7YjOxHL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11" Type="http://schemas.openxmlformats.org/officeDocument/2006/relationships/image" Target="../media/image5.png"/><Relationship Id="rId5" Type="http://schemas.openxmlformats.org/officeDocument/2006/relationships/customXml" Target="../ink/ink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5C371C0-595D-4E9A-A533-8B17334D96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603" t="34146" r="15025" b="40448"/>
          <a:stretch/>
        </p:blipFill>
        <p:spPr>
          <a:xfrm>
            <a:off x="5595582" y="7706883"/>
            <a:ext cx="1170959" cy="125139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Calculating Relative Formula Mass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904190"/>
            <a:ext cx="62097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2400" b="1" i="0" dirty="0">
                <a:solidFill>
                  <a:srgbClr val="222222"/>
                </a:solidFill>
                <a:effectLst/>
              </a:rPr>
              <a:t>Calculate the relative formula mass (</a:t>
            </a:r>
            <a:r>
              <a:rPr lang="en-GB" sz="2400" b="1" i="1" dirty="0">
                <a:solidFill>
                  <a:srgbClr val="222222"/>
                </a:solidFill>
                <a:effectLst/>
              </a:rPr>
              <a:t>M</a:t>
            </a:r>
            <a:r>
              <a:rPr lang="en-GB" sz="2400" b="1" i="0" baseline="-25000" dirty="0">
                <a:solidFill>
                  <a:srgbClr val="222222"/>
                </a:solidFill>
                <a:effectLst/>
              </a:rPr>
              <a:t>r</a:t>
            </a:r>
            <a:r>
              <a:rPr lang="en-GB" sz="2400" b="1" i="0" dirty="0">
                <a:solidFill>
                  <a:srgbClr val="222222"/>
                </a:solidFill>
                <a:effectLst/>
              </a:rPr>
              <a:t>) of lead nitrate Pb(NO</a:t>
            </a:r>
            <a:r>
              <a:rPr lang="en-GB" sz="2400" b="1" i="0" baseline="-25000" dirty="0">
                <a:solidFill>
                  <a:srgbClr val="222222"/>
                </a:solidFill>
                <a:effectLst/>
              </a:rPr>
              <a:t>3</a:t>
            </a:r>
            <a:r>
              <a:rPr lang="en-GB" sz="2400" b="1" i="0" dirty="0">
                <a:solidFill>
                  <a:srgbClr val="222222"/>
                </a:solidFill>
                <a:effectLst/>
              </a:rPr>
              <a:t>)</a:t>
            </a:r>
            <a:r>
              <a:rPr lang="en-GB" sz="2400" b="1" i="0" baseline="-25000" dirty="0">
                <a:solidFill>
                  <a:srgbClr val="222222"/>
                </a:solidFill>
                <a:effectLst/>
              </a:rPr>
              <a:t>2</a:t>
            </a:r>
            <a:endParaRPr lang="en-GB" sz="2400" b="1" i="0" dirty="0">
              <a:solidFill>
                <a:srgbClr val="222222"/>
              </a:solidFill>
              <a:effectLst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DAFBED0C-F0D3-9A3D-231C-65F1E0B5E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155" y="1851979"/>
            <a:ext cx="1268583" cy="1385744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5A148D8D-77DD-16BE-BF82-BE8490967E71}"/>
              </a:ext>
            </a:extLst>
          </p:cNvPr>
          <p:cNvSpPr txBox="1"/>
          <p:nvPr/>
        </p:nvSpPr>
        <p:spPr>
          <a:xfrm rot="16200000">
            <a:off x="-1813696" y="5503356"/>
            <a:ext cx="4759345" cy="46166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0FA49F7C-03D7-BA59-5377-E49AC02CD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689" y="3354515"/>
            <a:ext cx="1028803" cy="1123819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108C1987-2A51-E286-FDC9-8F864B03D0B2}"/>
              </a:ext>
            </a:extLst>
          </p:cNvPr>
          <p:cNvSpPr txBox="1"/>
          <p:nvPr/>
        </p:nvSpPr>
        <p:spPr>
          <a:xfrm>
            <a:off x="2193891" y="3622627"/>
            <a:ext cx="4194590" cy="47386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Mass of Oxygen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845105-760A-401E-51B3-9C416156EAF4}"/>
              </a:ext>
            </a:extLst>
          </p:cNvPr>
          <p:cNvSpPr txBox="1"/>
          <p:nvPr/>
        </p:nvSpPr>
        <p:spPr>
          <a:xfrm>
            <a:off x="2193888" y="4829394"/>
            <a:ext cx="4194590" cy="47386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Mass of </a:t>
            </a:r>
            <a:r>
              <a:rPr lang="en-US" sz="2400" b="1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N</a:t>
            </a:r>
            <a:r>
              <a:rPr lang="en-US" sz="24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itrogen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963AA2F-85F4-138C-FFA6-BF1AAEB7A357}"/>
              </a:ext>
            </a:extLst>
          </p:cNvPr>
          <p:cNvSpPr txBox="1"/>
          <p:nvPr/>
        </p:nvSpPr>
        <p:spPr>
          <a:xfrm>
            <a:off x="2189886" y="6019153"/>
            <a:ext cx="4194590" cy="47386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Mass of Lead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973F6DF-424A-9AE9-4F99-694746D79EB0}"/>
                  </a:ext>
                </a:extLst>
              </p14:cNvPr>
              <p14:cNvContentPartPr/>
              <p14:nvPr/>
            </p14:nvContentPartPr>
            <p14:xfrm>
              <a:off x="2748240" y="385956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973F6DF-424A-9AE9-4F99-694746D79EB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32400" y="3796200"/>
                <a:ext cx="31680" cy="12708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EB0EB30-F806-A2F4-BB67-B2D7BD3BC3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04476" y="1866273"/>
            <a:ext cx="1344043" cy="14491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564D7D-3395-FA33-8609-A900C5856E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3024" y="1906484"/>
            <a:ext cx="1344042" cy="13482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822175-EDE6-7CC0-08A9-5CA37BA409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0344" y="4644420"/>
            <a:ext cx="1047148" cy="10504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149599-8526-992F-359A-35FD26D3B8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5211" y="5817062"/>
            <a:ext cx="1042281" cy="11238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B3E75E-72BA-3B2E-E7EA-EDC5D1D4B0D4}"/>
              </a:ext>
            </a:extLst>
          </p:cNvPr>
          <p:cNvSpPr txBox="1"/>
          <p:nvPr/>
        </p:nvSpPr>
        <p:spPr>
          <a:xfrm>
            <a:off x="2189886" y="7139218"/>
            <a:ext cx="4194590" cy="47386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Calculate total mass</a:t>
            </a:r>
          </a:p>
        </p:txBody>
      </p:sp>
      <p:sp>
        <p:nvSpPr>
          <p:cNvPr id="14" name="TextBox 13">
            <a:hlinkClick r:id="rId12"/>
            <a:extLst>
              <a:ext uri="{FF2B5EF4-FFF2-40B4-BE49-F238E27FC236}">
                <a16:creationId xmlns:a16="http://schemas.microsoft.com/office/drawing/2014/main" id="{9DCF13D0-B0A7-0BF2-FB4E-5ECE42D115BB}"/>
              </a:ext>
            </a:extLst>
          </p:cNvPr>
          <p:cNvSpPr txBox="1"/>
          <p:nvPr/>
        </p:nvSpPr>
        <p:spPr>
          <a:xfrm>
            <a:off x="463304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3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1188</TotalTime>
  <Words>35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19</cp:revision>
  <dcterms:created xsi:type="dcterms:W3CDTF">2023-12-11T05:33:32Z</dcterms:created>
  <dcterms:modified xsi:type="dcterms:W3CDTF">2024-03-22T11:06:34Z</dcterms:modified>
</cp:coreProperties>
</file>