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51:34.2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7634 10721 0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customXml" Target="../ink/ink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www.youtube.com/watch?v=o3z7YjOxH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2D6D143-EDE4-95C8-177D-F0F6E777EE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846" t="35119" r="15827" b="38015"/>
          <a:stretch/>
        </p:blipFill>
        <p:spPr>
          <a:xfrm>
            <a:off x="5439186" y="7682574"/>
            <a:ext cx="1241622" cy="140793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Relative Formula Mass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861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Calculate the formula mass (Mr), of the compound</a:t>
            </a:r>
            <a:r>
              <a:rPr lang="en-GB" b="1" kern="1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kern="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calcium hydroxide, Ca (OH)</a:t>
            </a:r>
            <a:r>
              <a:rPr lang="en-GB" sz="2400" b="1" kern="0" baseline="-25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GB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DAFBED0C-F0D3-9A3D-231C-65F1E0B5E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841" y="1868537"/>
            <a:ext cx="1268583" cy="138574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DE961560-94C8-73BF-6F3B-F505F0E9F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384" y="1864668"/>
            <a:ext cx="1328761" cy="1446874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157FD36-DE94-F4B6-A418-06330C5A56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7106" y="1864667"/>
            <a:ext cx="1442310" cy="1446873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>
            <a:off x="542717" y="3462763"/>
            <a:ext cx="5772566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0FA49F7C-03D7-BA59-5377-E49AC02CD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809" y="4049878"/>
            <a:ext cx="702113" cy="76695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8513263-B2B4-E4D9-EF93-A0AE930CB0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809" y="4942285"/>
            <a:ext cx="702113" cy="76452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7FB4F4F0-7A2D-2D26-1D5F-DD18714CA2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809" y="5981758"/>
            <a:ext cx="762113" cy="764524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1366698" y="4101781"/>
            <a:ext cx="494858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oxygen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1366698" y="5098845"/>
            <a:ext cx="494858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hydrogen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1366698" y="6133188"/>
            <a:ext cx="494858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of calcium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14:cNvPr>
              <p14:cNvContentPartPr/>
              <p14:nvPr/>
            </p14:nvContentPartPr>
            <p14:xfrm>
              <a:off x="2748240" y="2876914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32400" y="2813554"/>
                <a:ext cx="31680" cy="12708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DE8528C-82F8-7451-436A-910E4AC4248D}"/>
              </a:ext>
            </a:extLst>
          </p:cNvPr>
          <p:cNvSpPr txBox="1"/>
          <p:nvPr/>
        </p:nvSpPr>
        <p:spPr>
          <a:xfrm>
            <a:off x="463304" y="7112313"/>
            <a:ext cx="494858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Calculate total mass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hlinkClick r:id="rId9"/>
            <a:extLst>
              <a:ext uri="{FF2B5EF4-FFF2-40B4-BE49-F238E27FC236}">
                <a16:creationId xmlns:a16="http://schemas.microsoft.com/office/drawing/2014/main" id="{7F7CF064-65EF-09FB-32C3-1E36CD8458AE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376</TotalTime>
  <Words>39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16</cp:revision>
  <dcterms:created xsi:type="dcterms:W3CDTF">2023-12-11T05:33:32Z</dcterms:created>
  <dcterms:modified xsi:type="dcterms:W3CDTF">2024-03-22T11:00:28Z</dcterms:modified>
</cp:coreProperties>
</file>