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3-12-11T14:51:34.23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7634 10721 0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2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5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9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0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2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4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9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8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0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2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8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customXml" Target="../ink/ink1.xml"/><Relationship Id="rId10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Calculating Relative Formula Mass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904190"/>
            <a:ext cx="6209732" cy="1122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200" b="1" i="0" dirty="0">
                <a:solidFill>
                  <a:srgbClr val="222222"/>
                </a:solidFill>
                <a:effectLst/>
              </a:rPr>
              <a:t>Calculate the relative formula mass (</a:t>
            </a:r>
            <a:r>
              <a:rPr lang="en-GB" sz="3200" b="1" i="1" dirty="0">
                <a:solidFill>
                  <a:srgbClr val="222222"/>
                </a:solidFill>
                <a:effectLst/>
              </a:rPr>
              <a:t>M</a:t>
            </a:r>
            <a:r>
              <a:rPr lang="en-GB" sz="3200" b="1" i="0" baseline="-25000" dirty="0">
                <a:solidFill>
                  <a:srgbClr val="222222"/>
                </a:solidFill>
                <a:effectLst/>
              </a:rPr>
              <a:t>r</a:t>
            </a:r>
            <a:r>
              <a:rPr lang="en-GB" sz="3200" b="1" i="0" dirty="0">
                <a:solidFill>
                  <a:srgbClr val="222222"/>
                </a:solidFill>
                <a:effectLst/>
              </a:rPr>
              <a:t>) of carbonic acid (H</a:t>
            </a:r>
            <a:r>
              <a:rPr lang="en-GB" sz="3200" b="1" i="0" baseline="-25000" dirty="0">
                <a:solidFill>
                  <a:srgbClr val="222222"/>
                </a:solidFill>
                <a:effectLst/>
              </a:rPr>
              <a:t>2</a:t>
            </a:r>
            <a:r>
              <a:rPr lang="en-GB" sz="3200" b="1" i="0" dirty="0">
                <a:solidFill>
                  <a:srgbClr val="222222"/>
                </a:solidFill>
                <a:effectLst/>
              </a:rPr>
              <a:t>CO</a:t>
            </a:r>
            <a:r>
              <a:rPr lang="en-GB" sz="3200" b="1" i="0" baseline="-25000" dirty="0">
                <a:solidFill>
                  <a:srgbClr val="222222"/>
                </a:solidFill>
                <a:effectLst/>
              </a:rPr>
              <a:t>3</a:t>
            </a:r>
            <a:r>
              <a:rPr lang="en-GB" sz="3200" b="1" i="0" dirty="0">
                <a:solidFill>
                  <a:srgbClr val="222222"/>
                </a:solidFill>
                <a:effectLst/>
              </a:rPr>
              <a:t>)</a:t>
            </a:r>
            <a:endParaRPr lang="en-GB" sz="3200" b="1" dirty="0">
              <a:solidFill>
                <a:prstClr val="black"/>
              </a:solidFill>
            </a:endParaRPr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DAFBED0C-F0D3-9A3D-231C-65F1E0B5E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431" y="2192259"/>
            <a:ext cx="1268583" cy="138574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DE961560-94C8-73BF-6F3B-F505F0E9F3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4384" y="2192259"/>
            <a:ext cx="1328761" cy="1446874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5A148D8D-77DD-16BE-BF82-BE8490967E71}"/>
              </a:ext>
            </a:extLst>
          </p:cNvPr>
          <p:cNvSpPr txBox="1"/>
          <p:nvPr/>
        </p:nvSpPr>
        <p:spPr>
          <a:xfrm>
            <a:off x="590948" y="3738826"/>
            <a:ext cx="5772566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0FA49F7C-03D7-BA59-5377-E49AC02CD1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302" y="4361314"/>
            <a:ext cx="715539" cy="781623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68513263-B2B4-E4D9-EF93-A0AE930CB0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02" y="5514851"/>
            <a:ext cx="729927" cy="794810"/>
          </a:xfrm>
          <a:prstGeom prst="rect">
            <a:avLst/>
          </a:prstGeom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108C1987-2A51-E286-FDC9-8F864B03D0B2}"/>
              </a:ext>
            </a:extLst>
          </p:cNvPr>
          <p:cNvSpPr txBox="1"/>
          <p:nvPr/>
        </p:nvSpPr>
        <p:spPr>
          <a:xfrm>
            <a:off x="1746585" y="4351729"/>
            <a:ext cx="4616929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Mass of oxygen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7845105-760A-401E-51B3-9C416156EAF4}"/>
              </a:ext>
            </a:extLst>
          </p:cNvPr>
          <p:cNvSpPr txBox="1"/>
          <p:nvPr/>
        </p:nvSpPr>
        <p:spPr>
          <a:xfrm>
            <a:off x="1746585" y="5547177"/>
            <a:ext cx="4616929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Mass of hydrogen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963AA2F-85F4-138C-FFA6-BF1AAEB7A357}"/>
              </a:ext>
            </a:extLst>
          </p:cNvPr>
          <p:cNvSpPr txBox="1"/>
          <p:nvPr/>
        </p:nvSpPr>
        <p:spPr>
          <a:xfrm>
            <a:off x="1746584" y="6645161"/>
            <a:ext cx="4616929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Mass of carbon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973F6DF-424A-9AE9-4F99-694746D79EB0}"/>
                  </a:ext>
                </a:extLst>
              </p14:cNvPr>
              <p14:cNvContentPartPr/>
              <p14:nvPr/>
            </p14:nvContentPartPr>
            <p14:xfrm>
              <a:off x="2748240" y="3859560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973F6DF-424A-9AE9-4F99-694746D79EB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32400" y="3796200"/>
                <a:ext cx="31680" cy="12708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A5109362-4205-3A48-9865-492345616F9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94829" y="2174579"/>
            <a:ext cx="1288857" cy="14034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BCC667-1AC5-3445-F2BB-453D47048D9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6302" y="6645161"/>
            <a:ext cx="729927" cy="7948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1F5111D-EBE6-8F45-7572-18FD4EB3F1C2}"/>
              </a:ext>
            </a:extLst>
          </p:cNvPr>
          <p:cNvSpPr txBox="1"/>
          <p:nvPr/>
        </p:nvSpPr>
        <p:spPr>
          <a:xfrm>
            <a:off x="1746583" y="7609776"/>
            <a:ext cx="4616929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Total mass of compound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3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2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1082</TotalTime>
  <Words>32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16</cp:revision>
  <dcterms:created xsi:type="dcterms:W3CDTF">2023-12-11T05:33:32Z</dcterms:created>
  <dcterms:modified xsi:type="dcterms:W3CDTF">2024-03-22T06:11:23Z</dcterms:modified>
</cp:coreProperties>
</file>