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14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Relative Formula Mass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3334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Calcium carbonate (</a:t>
            </a:r>
            <a:r>
              <a:rPr lang="en-GB" sz="2400" b="1" kern="0" dirty="0">
                <a:solidFill>
                  <a:prstClr val="black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) is a group 2 carbonate.  The relative formula mass (Mr) of another Group 2 metal carbonate is 84  Relative atomic masses (</a:t>
            </a: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): C = 12 O = 16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Calculate the relative atomic mass (</a:t>
            </a: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) of the Group 2 metal in the metal carbonate.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>
            <a:off x="542717" y="4445409"/>
            <a:ext cx="5772566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F24C8C-1CCB-6D3C-234D-9D9A4540BA5F}"/>
              </a:ext>
            </a:extLst>
          </p:cNvPr>
          <p:cNvSpPr txBox="1"/>
          <p:nvPr/>
        </p:nvSpPr>
        <p:spPr>
          <a:xfrm>
            <a:off x="375824" y="5100627"/>
            <a:ext cx="6131528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F8F92-1FF4-A5AD-98B5-E666CC34A602}"/>
              </a:ext>
            </a:extLst>
          </p:cNvPr>
          <p:cNvSpPr txBox="1"/>
          <p:nvPr/>
        </p:nvSpPr>
        <p:spPr>
          <a:xfrm>
            <a:off x="375824" y="6423905"/>
            <a:ext cx="6131528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mass of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carbonate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4AB1C7-CD76-EF20-6B33-7D26681898B1}"/>
              </a:ext>
            </a:extLst>
          </p:cNvPr>
          <p:cNvSpPr txBox="1"/>
          <p:nvPr/>
        </p:nvSpPr>
        <p:spPr>
          <a:xfrm>
            <a:off x="375824" y="7702066"/>
            <a:ext cx="6131528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the group</a:t>
            </a:r>
            <a:r>
              <a:rPr kumimoji="0" lang="en-GB" sz="2400" b="1" i="0" u="none" strike="noStrike" kern="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Calibri" panose="020F0502020204030204" pitchFamily="34" charset="0"/>
              </a:rPr>
              <a:t> 2 metal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05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4|5.4|8.3|6.5|11.6|5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81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</cp:revision>
  <dcterms:created xsi:type="dcterms:W3CDTF">2024-01-19T05:37:07Z</dcterms:created>
  <dcterms:modified xsi:type="dcterms:W3CDTF">2024-02-06T05:48:51Z</dcterms:modified>
</cp:coreProperties>
</file>