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0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A3BDCC-0A54-42D5-85ED-EBFBC89CA062}"/>
              </a:ext>
            </a:extLst>
          </p:cNvPr>
          <p:cNvSpPr txBox="1">
            <a:spLocks/>
          </p:cNvSpPr>
          <p:nvPr/>
        </p:nvSpPr>
        <p:spPr>
          <a:xfrm>
            <a:off x="0" y="100208"/>
            <a:ext cx="4659682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Calculating Work Done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9C126-78F7-4756-A4C1-1C42339F6E86}"/>
              </a:ext>
            </a:extLst>
          </p:cNvPr>
          <p:cNvSpPr txBox="1"/>
          <p:nvPr/>
        </p:nvSpPr>
        <p:spPr>
          <a:xfrm>
            <a:off x="4659682" y="0"/>
            <a:ext cx="219831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Equation Practice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06CA000-03E3-437C-AB4A-5AA948CFA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7" y="1996110"/>
            <a:ext cx="3705967" cy="669037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E9159DE0-017D-4EAA-B7BA-9B75B2FE40BA}"/>
              </a:ext>
            </a:extLst>
          </p:cNvPr>
          <p:cNvSpPr/>
          <p:nvPr/>
        </p:nvSpPr>
        <p:spPr>
          <a:xfrm>
            <a:off x="108209" y="2501740"/>
            <a:ext cx="3662125" cy="138499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work done when a cyclist peddles a bicycle with a force of 1,000 N moving it 250 m?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 done  =  force  x  distance moved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 1,000  x  250 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Symbol" pitchFamily="18" charset="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250,000 J 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250 kJ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Symbol" pitchFamily="18" charset="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F234B-913B-4324-AB50-722680DB0E0E}"/>
              </a:ext>
            </a:extLst>
          </p:cNvPr>
          <p:cNvSpPr/>
          <p:nvPr/>
        </p:nvSpPr>
        <p:spPr>
          <a:xfrm>
            <a:off x="3858187" y="1905514"/>
            <a:ext cx="2876288" cy="2031325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Remember the three-step process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equation you are going to 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Substitute the quantities from the question into your formula and carry out the calculation.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answer and don't forget to use the correct unit.</a:t>
            </a:r>
            <a:endParaRPr lang="en-GB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C98578-AF15-4AA3-84D7-0538BDFAE525}"/>
              </a:ext>
            </a:extLst>
          </p:cNvPr>
          <p:cNvSpPr/>
          <p:nvPr/>
        </p:nvSpPr>
        <p:spPr>
          <a:xfrm>
            <a:off x="64366" y="698841"/>
            <a:ext cx="6670109" cy="109260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300" b="1" dirty="0"/>
              <a:t>Introduction</a:t>
            </a:r>
          </a:p>
          <a:p>
            <a:pPr algn="just"/>
            <a:r>
              <a:rPr lang="en-US" sz="1300" dirty="0"/>
              <a:t>When a force causes a body to move, work is being done on the object by the force. Work is the measure of energy transfer when a force (F) moves an object through a distance (d). So when work is done, energy has been transferred from one energy store to another, and so: energy transferred = work done.</a:t>
            </a:r>
            <a:endParaRPr lang="en-GB" sz="13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C7247FA-03D4-465B-91E2-F4B518409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141" y="4163639"/>
            <a:ext cx="20574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76115D9-136E-4941-8827-FA6A13568F9D}"/>
              </a:ext>
            </a:extLst>
          </p:cNvPr>
          <p:cNvSpPr txBox="1"/>
          <p:nvPr/>
        </p:nvSpPr>
        <p:spPr>
          <a:xfrm>
            <a:off x="108209" y="4050905"/>
            <a:ext cx="5741446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diagram below shows a fork-lift truck lifting a heavy crate.. The crate weighs 11 500 N and is lifted vertically 2.60 m.  Calculate the work done to lift the crate.</a:t>
            </a:r>
          </a:p>
          <a:p>
            <a:r>
              <a:rPr lang="en-GB" sz="1100" dirty="0"/>
              <a:t>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26E31B-6702-4498-98A9-20DF5401514D}"/>
              </a:ext>
            </a:extLst>
          </p:cNvPr>
          <p:cNvSpPr txBox="1"/>
          <p:nvPr/>
        </p:nvSpPr>
        <p:spPr>
          <a:xfrm>
            <a:off x="108209" y="4967611"/>
            <a:ext cx="4551473" cy="938719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100" dirty="0"/>
              <a:t>A cyclist used the brakes to slow down and stop the bicycle.  A constant braking force of 140 N stopped the bicycle in a distance of 24 m.  Calculate the work done by the braking force to stop the bicycle. Give the unit.</a:t>
            </a:r>
          </a:p>
          <a:p>
            <a:pPr algn="just"/>
            <a:r>
              <a:rPr lang="en-GB" sz="1100" dirty="0"/>
              <a:t>____________________________________________________________________________________________________________________________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8444B69-1530-4392-82D8-6B02A6BB8ED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336" t="8078" r="31335"/>
          <a:stretch/>
        </p:blipFill>
        <p:spPr>
          <a:xfrm>
            <a:off x="64366" y="6044140"/>
            <a:ext cx="1983589" cy="195999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4646A72-901C-4088-A889-83042DB6BDC6}"/>
              </a:ext>
            </a:extLst>
          </p:cNvPr>
          <p:cNvSpPr/>
          <p:nvPr/>
        </p:nvSpPr>
        <p:spPr>
          <a:xfrm>
            <a:off x="2221860" y="6084558"/>
            <a:ext cx="4512615" cy="800219"/>
          </a:xfrm>
          <a:prstGeom prst="rect">
            <a:avLst/>
          </a:prstGeom>
          <a:ln w="28575">
            <a:solidFill>
              <a:srgbClr val="00B0F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An object is moved a distance of 8 meters.  Using the graph calculate the work done.</a:t>
            </a:r>
            <a:r>
              <a:rPr lang="en-GB" sz="1100" dirty="0">
                <a:solidFill>
                  <a:prstClr val="black"/>
                </a:solidFill>
              </a:rPr>
              <a:t>	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8B65C9-8C55-4B78-A016-8D07F40737CE}"/>
              </a:ext>
            </a:extLst>
          </p:cNvPr>
          <p:cNvSpPr/>
          <p:nvPr/>
        </p:nvSpPr>
        <p:spPr>
          <a:xfrm>
            <a:off x="2221860" y="6995946"/>
            <a:ext cx="4512615" cy="800219"/>
          </a:xfrm>
          <a:prstGeom prst="rect">
            <a:avLst/>
          </a:prstGeom>
          <a:ln w="28575">
            <a:solidFill>
              <a:srgbClr val="00B0F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An object is moved a distance of 12 meters.  Using the graph calculate the work done.</a:t>
            </a:r>
            <a:r>
              <a:rPr lang="en-GB" sz="1100" dirty="0">
                <a:solidFill>
                  <a:prstClr val="black"/>
                </a:solidFill>
              </a:rPr>
              <a:t>	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96CF64-FCE4-4CC8-9F54-D72F2D1DE7F3}"/>
              </a:ext>
            </a:extLst>
          </p:cNvPr>
          <p:cNvSpPr/>
          <p:nvPr/>
        </p:nvSpPr>
        <p:spPr>
          <a:xfrm>
            <a:off x="108210" y="8004132"/>
            <a:ext cx="2259210" cy="1107996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The camper van’s engine provides a constant force of 2kN. How much work has been done if it travels 200 metres?</a:t>
            </a:r>
          </a:p>
          <a:p>
            <a:pPr algn="just"/>
            <a:r>
              <a:rPr lang="en-US" sz="1100" dirty="0"/>
              <a:t>__________________________________________________________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A1E9AB-D727-4D87-9F29-A6414A4C0EA6}"/>
              </a:ext>
            </a:extLst>
          </p:cNvPr>
          <p:cNvSpPr/>
          <p:nvPr/>
        </p:nvSpPr>
        <p:spPr>
          <a:xfrm>
            <a:off x="2536519" y="7995016"/>
            <a:ext cx="2123163" cy="1107996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Each person pulls with a force of </a:t>
            </a:r>
          </a:p>
          <a:p>
            <a:pPr algn="just"/>
            <a:r>
              <a:rPr lang="en-US" sz="1100" dirty="0"/>
              <a:t>50 N and the other team moves </a:t>
            </a:r>
          </a:p>
          <a:p>
            <a:pPr algn="just"/>
            <a:r>
              <a:rPr lang="en-US" sz="1100" dirty="0"/>
              <a:t>2.5 m towards them. How much work has been done?</a:t>
            </a:r>
          </a:p>
          <a:p>
            <a:pPr algn="just"/>
            <a:r>
              <a:rPr lang="en-US" sz="1100" dirty="0"/>
              <a:t>______________________________________________________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645195-09D7-4254-8DB4-F845CE51EB6D}"/>
              </a:ext>
            </a:extLst>
          </p:cNvPr>
          <p:cNvSpPr/>
          <p:nvPr/>
        </p:nvSpPr>
        <p:spPr>
          <a:xfrm>
            <a:off x="4803953" y="7891615"/>
            <a:ext cx="1983588" cy="1277273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This crazy person is bog </a:t>
            </a:r>
            <a:r>
              <a:rPr lang="en-US" sz="1100" dirty="0" err="1"/>
              <a:t>snorkelling</a:t>
            </a:r>
            <a:r>
              <a:rPr lang="en-US" sz="1100" dirty="0"/>
              <a:t>!  Over a distance of 10 m she  transferred 1200 J. What was the force she needed to do this?</a:t>
            </a:r>
          </a:p>
          <a:p>
            <a:pPr algn="just"/>
            <a:r>
              <a:rPr lang="en-US" sz="1100" dirty="0"/>
              <a:t>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26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364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20</cp:revision>
  <dcterms:created xsi:type="dcterms:W3CDTF">2020-04-12T05:59:00Z</dcterms:created>
  <dcterms:modified xsi:type="dcterms:W3CDTF">2020-04-13T12:27:48Z</dcterms:modified>
</cp:coreProperties>
</file>