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-1" y="112734"/>
            <a:ext cx="4972833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Charge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819388" y="0"/>
            <a:ext cx="2038611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1F597AE-7622-443E-AD72-EA6C386D6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5" y="1690914"/>
            <a:ext cx="3252480" cy="493551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BC1317E8-B803-47F3-AB78-8F33F8358A35}"/>
              </a:ext>
            </a:extLst>
          </p:cNvPr>
          <p:cNvSpPr/>
          <p:nvPr/>
        </p:nvSpPr>
        <p:spPr>
          <a:xfrm>
            <a:off x="93945" y="2165312"/>
            <a:ext cx="3241107" cy="138499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much charge flows with a current of 40A for 30s?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Charge flow  = Current X Time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Charge flow  = 40A X 30s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1200C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21E4AC-4F5D-4F64-A841-04FD78D53A3C}"/>
              </a:ext>
            </a:extLst>
          </p:cNvPr>
          <p:cNvSpPr/>
          <p:nvPr/>
        </p:nvSpPr>
        <p:spPr>
          <a:xfrm>
            <a:off x="3491628" y="1745157"/>
            <a:ext cx="3241107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85B3E5-1176-491B-B982-26FF4202A195}"/>
              </a:ext>
            </a:extLst>
          </p:cNvPr>
          <p:cNvSpPr/>
          <p:nvPr/>
        </p:nvSpPr>
        <p:spPr>
          <a:xfrm>
            <a:off x="93945" y="714440"/>
            <a:ext cx="6670109" cy="8925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Electrons are negatively charged particles and they transfer energy through wires as electricity. Charge is a property of a body which experiences a force in an electric field. Charge is measured in coulombs (C).</a:t>
            </a:r>
            <a:endParaRPr lang="en-GB" sz="13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84EE08-E2C7-49AC-A88A-55686834E506}"/>
              </a:ext>
            </a:extLst>
          </p:cNvPr>
          <p:cNvSpPr/>
          <p:nvPr/>
        </p:nvSpPr>
        <p:spPr>
          <a:xfrm>
            <a:off x="93945" y="3639984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How much charge flows with a current of 80A for 60s?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A68BF2-714A-4751-A350-0A442CC1F555}"/>
              </a:ext>
            </a:extLst>
          </p:cNvPr>
          <p:cNvSpPr/>
          <p:nvPr/>
        </p:nvSpPr>
        <p:spPr>
          <a:xfrm>
            <a:off x="93945" y="4549206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How much charge flows with a current of 45A for 6s?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980199-AB0F-4288-A422-345283BBA2CD}"/>
              </a:ext>
            </a:extLst>
          </p:cNvPr>
          <p:cNvSpPr/>
          <p:nvPr/>
        </p:nvSpPr>
        <p:spPr>
          <a:xfrm>
            <a:off x="93945" y="5462277"/>
            <a:ext cx="2160740" cy="769441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en-GB" sz="1100" dirty="0">
                <a:solidFill>
                  <a:prstClr val="black"/>
                </a:solidFill>
              </a:rPr>
              <a:t>How much charge flows with a current of 55A for 23s?</a:t>
            </a:r>
          </a:p>
          <a:p>
            <a:r>
              <a:rPr lang="en-US" sz="1100" dirty="0"/>
              <a:t>________________________________________________________</a:t>
            </a:r>
            <a:endParaRPr lang="en-GB" sz="11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4CF4FA-A10B-47A9-A269-FE3E1A5EB00C}"/>
              </a:ext>
            </a:extLst>
          </p:cNvPr>
          <p:cNvSpPr txBox="1"/>
          <p:nvPr/>
        </p:nvSpPr>
        <p:spPr>
          <a:xfrm>
            <a:off x="606267" y="6375348"/>
            <a:ext cx="4340264" cy="1277273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When the potential difference between the Van de Graaff generator and the earthed sphere is 60 kV, a spark jumps between the metal dome and the earthed sphere.  The spark transfers 0.000025 coulombs of charge to the earthed sphere.  Calculate the energy transferred by the spark. </a:t>
            </a:r>
            <a:r>
              <a:rPr lang="en-GB" sz="1100" dirty="0"/>
              <a:t>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2B8F74-0380-48D4-A301-AE180A7C0AD1}"/>
              </a:ext>
            </a:extLst>
          </p:cNvPr>
          <p:cNvSpPr txBox="1"/>
          <p:nvPr/>
        </p:nvSpPr>
        <p:spPr>
          <a:xfrm>
            <a:off x="2392471" y="3699204"/>
            <a:ext cx="4340264" cy="1277273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Charge flows through the completed circuit and a reading is shown on both the ammeter and the voltmeter.   In 10 seconds, 20 coulombs of charge flows through the circuit. Calculate the current reading shown on the ammeter. </a:t>
            </a:r>
            <a:r>
              <a:rPr lang="en-GB" sz="1100" dirty="0"/>
              <a:t>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9DC04A-7D64-4191-ACDC-BD7B9AEF8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-1090821" y="7503754"/>
            <a:ext cx="2900650" cy="468473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57175EB-7789-4657-B095-56452D388BC7}"/>
              </a:ext>
            </a:extLst>
          </p:cNvPr>
          <p:cNvSpPr txBox="1"/>
          <p:nvPr/>
        </p:nvSpPr>
        <p:spPr>
          <a:xfrm>
            <a:off x="2392471" y="5123722"/>
            <a:ext cx="4340264" cy="1107996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The 230 volt mains electricity supply causes a current of 11 amps to flow through the cable.  Calculate the amount of charge that flows through the cable when the cable is switched on for 2 hours and give the unit. </a:t>
            </a:r>
            <a:r>
              <a:rPr lang="en-GB" sz="1100" dirty="0"/>
              <a:t>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CAD331-1EF2-4CDF-B9E6-6D4A787A23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807" t="6899" r="39059"/>
          <a:stretch/>
        </p:blipFill>
        <p:spPr>
          <a:xfrm>
            <a:off x="5100162" y="6375348"/>
            <a:ext cx="1718037" cy="279998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3303E61-D8D4-455F-A01D-89CA2B9BFF12}"/>
              </a:ext>
            </a:extLst>
          </p:cNvPr>
          <p:cNvSpPr txBox="1"/>
          <p:nvPr/>
        </p:nvSpPr>
        <p:spPr>
          <a:xfrm>
            <a:off x="632568" y="7710741"/>
            <a:ext cx="4340264" cy="1277273"/>
          </a:xfrm>
          <a:prstGeom prst="rect">
            <a:avLst/>
          </a:prstGeom>
          <a:noFill/>
          <a:ln w="28575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When the potential difference between the Van de Graaff generator and the earthed sphere is 80 kV, a spark jumps between the metal dome and the earthed sphere.  The spark transfers 0.000065 coulombs of charge to the earthed sphere.  Calculate the energy transferred by the spark. </a:t>
            </a:r>
            <a:r>
              <a:rPr lang="en-GB" sz="1100" dirty="0"/>
              <a:t>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648</TotalTime>
  <Words>343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26</cp:revision>
  <dcterms:created xsi:type="dcterms:W3CDTF">2020-04-12T05:59:00Z</dcterms:created>
  <dcterms:modified xsi:type="dcterms:W3CDTF">2020-04-14T06:03:15Z</dcterms:modified>
</cp:coreProperties>
</file>