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7" r:id="rId3"/>
    <p:sldId id="259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256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9727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365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996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001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9535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1729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571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1983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7868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68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AA4433-A435-4F16-AD0A-11C026674ABC}" type="datetimeFigureOut">
              <a:rPr lang="en-GB" smtClean="0"/>
              <a:t>13/03/2024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117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hyperlink" Target="https://www.youtube.com/watch?v=GiWNicuAjK8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teachlikeahero" TargetMode="External"/><Relationship Id="rId13" Type="http://schemas.openxmlformats.org/officeDocument/2006/relationships/hyperlink" Target="https://www.tes.com/teaching-resource/resource-12107686" TargetMode="External"/><Relationship Id="rId3" Type="http://schemas.openxmlformats.org/officeDocument/2006/relationships/hyperlink" Target="https://www.instagram.com/teachlikeahero/" TargetMode="External"/><Relationship Id="rId7" Type="http://schemas.openxmlformats.org/officeDocument/2006/relationships/hyperlink" Target="https://www.youtube.com/channel/UCusRyTOMev92b-esEk3kVew" TargetMode="External"/><Relationship Id="rId12" Type="http://schemas.openxmlformats.org/officeDocument/2006/relationships/hyperlink" Target="https://www.tes.com/teaching-resource/resource-12044984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pinterest.co.uk/isany1coming4an/" TargetMode="External"/><Relationship Id="rId11" Type="http://schemas.openxmlformats.org/officeDocument/2006/relationships/hyperlink" Target="https://www.youtube.com/@MrChalksRevisionTips/search?query=moles" TargetMode="External"/><Relationship Id="rId5" Type="http://schemas.openxmlformats.org/officeDocument/2006/relationships/hyperlink" Target="https://twitter.com/teacherchalky1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4.jpeg"/><Relationship Id="rId9" Type="http://schemas.openxmlformats.org/officeDocument/2006/relationships/hyperlink" Target="https://mailchi.mp/b9218a58e7d3/subscribe-to-our-newsletter-to-keep-up-to-date-with-all-our-teaching-cpd-updates" TargetMode="External"/><Relationship Id="rId1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9B84FFC2-55DF-97BD-2E38-DA135304C3C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0647" t="36846" r="15224" b="38738"/>
          <a:stretch/>
        </p:blipFill>
        <p:spPr>
          <a:xfrm>
            <a:off x="5521465" y="7882479"/>
            <a:ext cx="1195269" cy="116181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51988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Calculating Moles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904190"/>
            <a:ext cx="6209732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20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 carbon dioxide was collected at room temperature and pressure.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2000" b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2000" b="1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2000" b="1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2000" b="1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Aft>
                <a:spcPts val="0"/>
              </a:spcAft>
            </a:pPr>
            <a:r>
              <a:rPr lang="en-GB" sz="20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 volume of one mole of any gas at room temperature and pressure is 24.0 dm</a:t>
            </a:r>
            <a:r>
              <a:rPr lang="en-GB" sz="2000" b="1" i="0" baseline="3000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en-GB" sz="20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l">
              <a:spcAft>
                <a:spcPts val="0"/>
              </a:spcAft>
            </a:pPr>
            <a:endParaRPr lang="en-GB" sz="2000" b="1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20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How many moles of carbon dioxide is 95.0 cm</a:t>
            </a:r>
            <a:r>
              <a:rPr lang="en-GB" sz="2000" b="1" i="0" baseline="3000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3</a:t>
            </a:r>
            <a:r>
              <a:rPr lang="en-GB" sz="20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223C8D2-067C-5511-2206-D60C4555DE6C}"/>
              </a:ext>
            </a:extLst>
          </p:cNvPr>
          <p:cNvSpPr txBox="1"/>
          <p:nvPr/>
        </p:nvSpPr>
        <p:spPr>
          <a:xfrm>
            <a:off x="352924" y="4935087"/>
            <a:ext cx="6204242" cy="53795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Moles = mass / molar mass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46A5F7-38D0-1A10-1338-A0FA2B206319}"/>
              </a:ext>
            </a:extLst>
          </p:cNvPr>
          <p:cNvSpPr txBox="1"/>
          <p:nvPr/>
        </p:nvSpPr>
        <p:spPr>
          <a:xfrm>
            <a:off x="960038" y="5635727"/>
            <a:ext cx="5558101" cy="40011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algn="ctr" defTabSz="914400"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1:  </a:t>
            </a:r>
            <a:r>
              <a:rPr lang="en-GB" sz="2000" b="1" kern="0" dirty="0">
                <a:solidFill>
                  <a:sysClr val="windowText" lastClr="000000"/>
                </a:solidFill>
                <a:latin typeface="Calibri" panose="020F0502020204030204"/>
              </a:rPr>
              <a:t>Convert </a:t>
            </a:r>
            <a:r>
              <a:rPr lang="en-GB" sz="2000" b="1" dirty="0">
                <a:solidFill>
                  <a:srgbClr val="222222"/>
                </a:solidFill>
                <a:latin typeface="Arial" panose="020B0604020202020204" pitchFamily="34" charset="0"/>
              </a:rPr>
              <a:t>dm</a:t>
            </a:r>
            <a:r>
              <a:rPr lang="en-GB" sz="2000" b="1" baseline="30000" dirty="0">
                <a:solidFill>
                  <a:srgbClr val="222222"/>
                </a:solidFill>
                <a:latin typeface="Arial" panose="020B0604020202020204" pitchFamily="34" charset="0"/>
              </a:rPr>
              <a:t>3</a:t>
            </a:r>
            <a:r>
              <a:rPr lang="en-GB" sz="2000" b="1" dirty="0">
                <a:solidFill>
                  <a:srgbClr val="222222"/>
                </a:solidFill>
                <a:latin typeface="Arial" panose="020B0604020202020204" pitchFamily="34" charset="0"/>
              </a:rPr>
              <a:t> into cm</a:t>
            </a:r>
            <a:r>
              <a:rPr lang="en-GB" sz="2000" b="1" baseline="30000" dirty="0">
                <a:solidFill>
                  <a:srgbClr val="222222"/>
                </a:solidFill>
                <a:latin typeface="Arial" panose="020B0604020202020204" pitchFamily="34" charset="0"/>
              </a:rPr>
              <a:t>3</a:t>
            </a:r>
            <a:r>
              <a:rPr lang="en-GB" sz="2000" b="1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GB" sz="2000" b="1" kern="0" dirty="0">
                <a:solidFill>
                  <a:sysClr val="windowText" lastClr="000000"/>
                </a:solidFill>
                <a:latin typeface="Calibri" panose="020F0502020204030204"/>
              </a:rPr>
              <a:t> 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3382ADF-79FD-AD73-5899-D53981374CE5}"/>
              </a:ext>
            </a:extLst>
          </p:cNvPr>
          <p:cNvSpPr txBox="1"/>
          <p:nvPr/>
        </p:nvSpPr>
        <p:spPr>
          <a:xfrm>
            <a:off x="999064" y="6814245"/>
            <a:ext cx="5558101" cy="707886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 dirty="0">
                <a:solidFill>
                  <a:sysClr val="windowText" lastClr="000000"/>
                </a:solidFill>
                <a:latin typeface="Calibri" panose="020F0502020204030204"/>
              </a:rPr>
              <a:t>2</a:t>
            </a: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 Divide the volume of carbon dioxide by the volume</a:t>
            </a:r>
            <a:r>
              <a:rPr kumimoji="0" lang="en-GB" sz="2000" b="1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of 1 mole of carbon dioxide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E12D535-E39B-ED0D-9C8E-F275B38A99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4537" y="1782917"/>
            <a:ext cx="3500041" cy="140290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7C16E67-3995-D748-7C66-0BA2E0E1A59D}"/>
              </a:ext>
            </a:extLst>
          </p:cNvPr>
          <p:cNvSpPr txBox="1"/>
          <p:nvPr/>
        </p:nvSpPr>
        <p:spPr>
          <a:xfrm rot="16200000">
            <a:off x="-748217" y="6698757"/>
            <a:ext cx="2620445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</a:p>
        </p:txBody>
      </p:sp>
      <p:sp>
        <p:nvSpPr>
          <p:cNvPr id="11" name="TextBox 10">
            <a:hlinkClick r:id="rId5"/>
            <a:extLst>
              <a:ext uri="{FF2B5EF4-FFF2-40B4-BE49-F238E27FC236}">
                <a16:creationId xmlns:a16="http://schemas.microsoft.com/office/drawing/2014/main" id="{23987D38-58E1-ADF6-B127-7BBEA6739A63}"/>
              </a:ext>
            </a:extLst>
          </p:cNvPr>
          <p:cNvSpPr txBox="1"/>
          <p:nvPr/>
        </p:nvSpPr>
        <p:spPr>
          <a:xfrm>
            <a:off x="351430" y="8317217"/>
            <a:ext cx="5023094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answer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839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61AB1D5-46D3-59D1-2B68-632BE9731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D88466C-4A7F-6581-C065-0F7F1AEC9599}"/>
              </a:ext>
            </a:extLst>
          </p:cNvPr>
          <p:cNvSpPr txBox="1"/>
          <p:nvPr/>
        </p:nvSpPr>
        <p:spPr>
          <a:xfrm>
            <a:off x="181866" y="6593553"/>
            <a:ext cx="106305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Follow me on social media to stay in touch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1EAFA8-0B77-BD02-E1B8-BE5054BB4AA7}"/>
              </a:ext>
            </a:extLst>
          </p:cNvPr>
          <p:cNvSpPr txBox="1"/>
          <p:nvPr/>
        </p:nvSpPr>
        <p:spPr>
          <a:xfrm>
            <a:off x="181867" y="7888002"/>
            <a:ext cx="65558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Keep up to date with my new content: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2" descr="Creating Social Media Share Buttons | by David Olurebi | Medium">
            <a:hlinkClick r:id="rId3"/>
            <a:extLst>
              <a:ext uri="{FF2B5EF4-FFF2-40B4-BE49-F238E27FC236}">
                <a16:creationId xmlns:a16="http://schemas.microsoft.com/office/drawing/2014/main" id="{8709037B-2D2A-2871-6025-219AB18D8A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45" b="50000"/>
          <a:stretch/>
        </p:blipFill>
        <p:spPr bwMode="auto">
          <a:xfrm>
            <a:off x="1538488" y="705521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reating Social Media Share Buttons | by David Olurebi | Medium">
            <a:hlinkClick r:id="rId5"/>
            <a:extLst>
              <a:ext uri="{FF2B5EF4-FFF2-40B4-BE49-F238E27FC236}">
                <a16:creationId xmlns:a16="http://schemas.microsoft.com/office/drawing/2014/main" id="{FE4668F3-07B4-061C-992D-2AB8D9BFDF3C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52" r="34165" b="51080"/>
          <a:stretch/>
        </p:blipFill>
        <p:spPr bwMode="auto">
          <a:xfrm>
            <a:off x="2289097" y="7069078"/>
            <a:ext cx="533400" cy="627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reating Social Media Share Buttons | by David Olurebi | Medium">
            <a:hlinkClick r:id="rId6"/>
            <a:extLst>
              <a:ext uri="{FF2B5EF4-FFF2-40B4-BE49-F238E27FC236}">
                <a16:creationId xmlns:a16="http://schemas.microsoft.com/office/drawing/2014/main" id="{9D724994-7DC6-00DB-75CF-70F7C0A36D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45" b="50000"/>
          <a:stretch/>
        </p:blipFill>
        <p:spPr bwMode="auto">
          <a:xfrm>
            <a:off x="3056268" y="706907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reating Social Media Share Buttons | by David Olurebi | Medium">
            <a:hlinkClick r:id="rId7"/>
            <a:extLst>
              <a:ext uri="{FF2B5EF4-FFF2-40B4-BE49-F238E27FC236}">
                <a16:creationId xmlns:a16="http://schemas.microsoft.com/office/drawing/2014/main" id="{0C10102D-C99F-EFEB-B6C6-D7486B9749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55" t="50000" r="34563"/>
          <a:stretch/>
        </p:blipFill>
        <p:spPr bwMode="auto">
          <a:xfrm>
            <a:off x="3784545" y="7120116"/>
            <a:ext cx="533400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reating Social Media Share Buttons | by David Olurebi | Medium">
            <a:hlinkClick r:id="rId8"/>
            <a:extLst>
              <a:ext uri="{FF2B5EF4-FFF2-40B4-BE49-F238E27FC236}">
                <a16:creationId xmlns:a16="http://schemas.microsoft.com/office/drawing/2014/main" id="{667B59A2-C43B-952A-BD9E-96C4CC0F7F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49" t="50000"/>
          <a:stretch/>
        </p:blipFill>
        <p:spPr bwMode="auto">
          <a:xfrm>
            <a:off x="4640224" y="7120115"/>
            <a:ext cx="568783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hlinkClick r:id="rId9"/>
            <a:extLst>
              <a:ext uri="{FF2B5EF4-FFF2-40B4-BE49-F238E27FC236}">
                <a16:creationId xmlns:a16="http://schemas.microsoft.com/office/drawing/2014/main" id="{F8C9123E-1A57-C29C-3133-2D24E1C8A5F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31462" y="8410202"/>
            <a:ext cx="3517697" cy="49381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40C70AA-9D1A-6EBE-7D76-FC2E8B5245FC}"/>
              </a:ext>
            </a:extLst>
          </p:cNvPr>
          <p:cNvSpPr/>
          <p:nvPr/>
        </p:nvSpPr>
        <p:spPr>
          <a:xfrm>
            <a:off x="402840" y="4032301"/>
            <a:ext cx="2653427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TextBox 13">
            <a:hlinkClick r:id="rId11"/>
            <a:extLst>
              <a:ext uri="{FF2B5EF4-FFF2-40B4-BE49-F238E27FC236}">
                <a16:creationId xmlns:a16="http://schemas.microsoft.com/office/drawing/2014/main" id="{B44B7E01-518A-5A10-A601-09209E4CEF1A}"/>
              </a:ext>
            </a:extLst>
          </p:cNvPr>
          <p:cNvSpPr txBox="1"/>
          <p:nvPr/>
        </p:nvSpPr>
        <p:spPr>
          <a:xfrm>
            <a:off x="549037" y="4181605"/>
            <a:ext cx="2338542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Click here to access my moles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youtube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videos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9F371CF-2DD3-9FE4-95D6-D7F2A1B89C68}"/>
              </a:ext>
            </a:extLst>
          </p:cNvPr>
          <p:cNvSpPr/>
          <p:nvPr/>
        </p:nvSpPr>
        <p:spPr>
          <a:xfrm>
            <a:off x="3313510" y="4032301"/>
            <a:ext cx="3141650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15893D7-5996-C913-F8FC-365A8A445234}"/>
              </a:ext>
            </a:extLst>
          </p:cNvPr>
          <p:cNvSpPr txBox="1"/>
          <p:nvPr/>
        </p:nvSpPr>
        <p:spPr>
          <a:xfrm>
            <a:off x="3202465" y="4086660"/>
            <a:ext cx="32526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Resources that this activity would work well with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hlinkClick r:id="rId12"/>
            <a:extLst>
              <a:ext uri="{FF2B5EF4-FFF2-40B4-BE49-F238E27FC236}">
                <a16:creationId xmlns:a16="http://schemas.microsoft.com/office/drawing/2014/main" id="{73842A33-4CC3-ED2D-3E8F-77BB3EEB177A}"/>
              </a:ext>
            </a:extLst>
          </p:cNvPr>
          <p:cNvSpPr txBox="1"/>
          <p:nvPr/>
        </p:nvSpPr>
        <p:spPr>
          <a:xfrm>
            <a:off x="3459107" y="4807498"/>
            <a:ext cx="2849856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Lesson on TES</a:t>
            </a:r>
          </a:p>
        </p:txBody>
      </p:sp>
      <p:sp>
        <p:nvSpPr>
          <p:cNvPr id="19" name="TextBox 18">
            <a:hlinkClick r:id="rId13"/>
            <a:extLst>
              <a:ext uri="{FF2B5EF4-FFF2-40B4-BE49-F238E27FC236}">
                <a16:creationId xmlns:a16="http://schemas.microsoft.com/office/drawing/2014/main" id="{A6B715A4-B4C1-D925-DB55-C751830CEEFE}"/>
              </a:ext>
            </a:extLst>
          </p:cNvPr>
          <p:cNvSpPr txBox="1"/>
          <p:nvPr/>
        </p:nvSpPr>
        <p:spPr>
          <a:xfrm>
            <a:off x="3459107" y="5361934"/>
            <a:ext cx="2849856" cy="92333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Moles Calculation Révision Questions on TES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D563A3E-42B1-408F-82B8-0640F85EA77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72128" y="4907936"/>
            <a:ext cx="2338542" cy="1308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5148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5|5.4|8.1|15.3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1352</TotalTime>
  <Words>117</Words>
  <Application>Microsoft Office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Calibri Light</vt:lpstr>
      <vt:lpstr>Comic Sans MS</vt:lpstr>
      <vt:lpstr>1_Office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9</cp:revision>
  <dcterms:created xsi:type="dcterms:W3CDTF">2024-01-19T05:37:07Z</dcterms:created>
  <dcterms:modified xsi:type="dcterms:W3CDTF">2024-03-13T17:39:27Z</dcterms:modified>
</cp:coreProperties>
</file>