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06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151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995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665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815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86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993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9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746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06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3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324cD8UzesI&amp;t=3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2107686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resource-1204498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mole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0C0610E-0D69-5DE5-4AC0-C2CEAB4FB4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846" t="33872" r="15461" b="38757"/>
          <a:stretch/>
        </p:blipFill>
        <p:spPr>
          <a:xfrm>
            <a:off x="5486399" y="7652347"/>
            <a:ext cx="1197872" cy="134687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Moles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A bag of fertiliser contains 25.5 kg of ammonium nitrate (NH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NO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3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).  Relative formula mass (Mr): NH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NO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3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 = 80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Calculate the number of moles of ammonium nitrate in the bag of fertiliser.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Give your answer in standard form to 2 significant figures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23C8D2-067C-5511-2206-D60C4555DE6C}"/>
              </a:ext>
            </a:extLst>
          </p:cNvPr>
          <p:cNvSpPr txBox="1"/>
          <p:nvPr/>
        </p:nvSpPr>
        <p:spPr>
          <a:xfrm>
            <a:off x="333411" y="3226832"/>
            <a:ext cx="6204242" cy="53795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Moles = mass / molar mass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46A5F7-38D0-1A10-1338-A0FA2B206319}"/>
              </a:ext>
            </a:extLst>
          </p:cNvPr>
          <p:cNvSpPr txBox="1"/>
          <p:nvPr/>
        </p:nvSpPr>
        <p:spPr>
          <a:xfrm>
            <a:off x="1060341" y="3913581"/>
            <a:ext cx="5334355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How much does 1 mole of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NH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NO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weigh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7EC7A2-1FE4-BFC2-ACD7-570733A41EDA}"/>
              </a:ext>
            </a:extLst>
          </p:cNvPr>
          <p:cNvSpPr txBox="1"/>
          <p:nvPr/>
        </p:nvSpPr>
        <p:spPr>
          <a:xfrm>
            <a:off x="1060341" y="5018964"/>
            <a:ext cx="5334355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2:  What is the mass of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NH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4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NO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3 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grams?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382ADF-79FD-AD73-5899-D53981374CE5}"/>
              </a:ext>
            </a:extLst>
          </p:cNvPr>
          <p:cNvSpPr txBox="1"/>
          <p:nvPr/>
        </p:nvSpPr>
        <p:spPr>
          <a:xfrm>
            <a:off x="1060340" y="6111093"/>
            <a:ext cx="5334355" cy="70788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3:  Use the equation to calculate the number of moles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F61837-40EF-7E01-58BC-D106A5EA4237}"/>
              </a:ext>
            </a:extLst>
          </p:cNvPr>
          <p:cNvSpPr txBox="1"/>
          <p:nvPr/>
        </p:nvSpPr>
        <p:spPr>
          <a:xfrm rot="16200000">
            <a:off x="-1424924" y="5801810"/>
            <a:ext cx="4238122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0B40D03F-8197-F913-788D-653F769B3D7F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moles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Moles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563A3E-42B1-408F-82B8-0640F85EA77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2128" y="4907936"/>
            <a:ext cx="2338542" cy="130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5|5.7|6.2|6.3|11.9|16.9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135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</cp:revision>
  <dcterms:created xsi:type="dcterms:W3CDTF">2024-01-19T05:37:07Z</dcterms:created>
  <dcterms:modified xsi:type="dcterms:W3CDTF">2024-03-13T17:38:33Z</dcterms:modified>
</cp:coreProperties>
</file>