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28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183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081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65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387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17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535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26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837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807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2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70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https://www.youtube.com/watch?v=r19OyvnZkJE&amp;t=1s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s.com/teaching-resource/resource-12107686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resource-1204498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mole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37E05D5-1A1D-ADB0-1F55-925D7E23FA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249" t="35206" r="14529" b="40501"/>
          <a:stretch/>
        </p:blipFill>
        <p:spPr>
          <a:xfrm>
            <a:off x="5431809" y="7801923"/>
            <a:ext cx="1221702" cy="10966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Calculating Moles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0.050 mol sample of a hydrocarbon was burned in excess oxygen. The products were 3.60 g of water and 6.60 g of carbon dioxide.</a:t>
            </a:r>
            <a:endParaRPr lang="en-GB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en-GB" sz="2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Calculate the number of moles of carbon dioxide produced.</a:t>
            </a:r>
            <a:endParaRPr lang="en-GB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23C8D2-067C-5511-2206-D60C4555DE6C}"/>
              </a:ext>
            </a:extLst>
          </p:cNvPr>
          <p:cNvSpPr txBox="1"/>
          <p:nvPr/>
        </p:nvSpPr>
        <p:spPr>
          <a:xfrm>
            <a:off x="351430" y="5142676"/>
            <a:ext cx="6209732" cy="52322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Moles = mass / molar mass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997C11-1BF7-CD0B-8A6C-2CEF736BDC6A}"/>
              </a:ext>
            </a:extLst>
          </p:cNvPr>
          <p:cNvSpPr txBox="1"/>
          <p:nvPr/>
        </p:nvSpPr>
        <p:spPr>
          <a:xfrm>
            <a:off x="996398" y="5849355"/>
            <a:ext cx="5527233" cy="47169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RFM of carbon dioxide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BB1772-A2DC-EC97-21E7-DFDA7D8BE244}"/>
              </a:ext>
            </a:extLst>
          </p:cNvPr>
          <p:cNvSpPr txBox="1"/>
          <p:nvPr/>
        </p:nvSpPr>
        <p:spPr>
          <a:xfrm>
            <a:off x="996398" y="6895409"/>
            <a:ext cx="5527233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Calculate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the number of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Moles: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E571A8-6CE0-7A88-844C-ADF2036964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398" y="3053796"/>
            <a:ext cx="1740355" cy="18950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A949E5-E6C5-3A16-9645-BD0D3D0192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7010" y="3142190"/>
            <a:ext cx="1742632" cy="1903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CAD8D45-7B10-23BD-F861-D1FDA668215C}"/>
              </a:ext>
            </a:extLst>
          </p:cNvPr>
          <p:cNvSpPr txBox="1"/>
          <p:nvPr/>
        </p:nvSpPr>
        <p:spPr>
          <a:xfrm rot="16200000">
            <a:off x="-565138" y="6776292"/>
            <a:ext cx="229480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</a:p>
        </p:txBody>
      </p:sp>
      <p:sp>
        <p:nvSpPr>
          <p:cNvPr id="11" name="TextBox 10">
            <a:hlinkClick r:id="rId6"/>
            <a:extLst>
              <a:ext uri="{FF2B5EF4-FFF2-40B4-BE49-F238E27FC236}">
                <a16:creationId xmlns:a16="http://schemas.microsoft.com/office/drawing/2014/main" id="{AA682CA9-9233-DE74-569E-8F4A82F40311}"/>
              </a:ext>
            </a:extLst>
          </p:cNvPr>
          <p:cNvSpPr txBox="1"/>
          <p:nvPr/>
        </p:nvSpPr>
        <p:spPr>
          <a:xfrm>
            <a:off x="351430" y="8317217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moles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Moles Calculation Révision Questions on TES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563A3E-42B1-408F-82B8-0640F85EA77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2128" y="4907936"/>
            <a:ext cx="2338542" cy="130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|20.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366</TotalTime>
  <Words>103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Times New Roman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16</cp:revision>
  <dcterms:created xsi:type="dcterms:W3CDTF">2023-12-11T05:33:32Z</dcterms:created>
  <dcterms:modified xsi:type="dcterms:W3CDTF">2024-03-13T17:38:21Z</dcterms:modified>
</cp:coreProperties>
</file>