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 snapToGrid="0">
      <p:cViewPr varScale="1">
        <p:scale>
          <a:sx n="51" d="100"/>
          <a:sy n="51" d="100"/>
        </p:scale>
        <p:origin x="13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275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6773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4363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955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25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022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989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200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508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205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007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056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BA3BDCC-0A54-42D5-85ED-EBFBC89CA062}"/>
              </a:ext>
            </a:extLst>
          </p:cNvPr>
          <p:cNvSpPr txBox="1">
            <a:spLocks/>
          </p:cNvSpPr>
          <p:nvPr/>
        </p:nvSpPr>
        <p:spPr>
          <a:xfrm>
            <a:off x="0" y="100208"/>
            <a:ext cx="4659682" cy="147002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Calculating Momentum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49C126-78F7-4756-A4C1-1C42339F6E86}"/>
              </a:ext>
            </a:extLst>
          </p:cNvPr>
          <p:cNvSpPr txBox="1"/>
          <p:nvPr/>
        </p:nvSpPr>
        <p:spPr>
          <a:xfrm>
            <a:off x="4659682" y="0"/>
            <a:ext cx="2198318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Specification Link: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Physics Equation Practice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BBC7DA1A-9780-4A6D-B958-57AE54979D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45" y="1887095"/>
            <a:ext cx="3429000" cy="475593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D74B7EFD-E036-44E0-B7FF-A818A73AE470}"/>
              </a:ext>
            </a:extLst>
          </p:cNvPr>
          <p:cNvSpPr/>
          <p:nvPr/>
        </p:nvSpPr>
        <p:spPr>
          <a:xfrm>
            <a:off x="93945" y="2375777"/>
            <a:ext cx="3429000" cy="1231106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Example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 aircraft carrier has a mass of 1,000,000 kg and a velocity of 15 m/s. What is its momentum?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momentum  =  mass  x  velocity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  1,000,000  x  15</a:t>
            </a:r>
            <a:endParaRPr kumimoji="0" lang="en-GB" sz="12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Symbol" pitchFamily="18" charset="2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 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CC00CC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15,000,000 kg m/s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en-GB" sz="12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Symbol" pitchFamily="18" charset="2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4FF21D4-9767-4C8B-81E4-A375600AFECA}"/>
              </a:ext>
            </a:extLst>
          </p:cNvPr>
          <p:cNvSpPr/>
          <p:nvPr/>
        </p:nvSpPr>
        <p:spPr>
          <a:xfrm>
            <a:off x="3616893" y="1917774"/>
            <a:ext cx="3147161" cy="1815882"/>
          </a:xfrm>
          <a:prstGeom prst="rect">
            <a:avLst/>
          </a:prstGeom>
          <a:ln w="571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sz="1400" b="1" dirty="0"/>
              <a:t>Remember the three-step process</a:t>
            </a:r>
            <a:r>
              <a:rPr lang="en-US" sz="1400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Write down the equation you are going to use.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Substitute the quantities from the question into your formula and carry out the calculation.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Write down the answer and don't forget to use the correct unit.</a:t>
            </a:r>
            <a:endParaRPr lang="en-GB" sz="1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592D2D-AAA6-4A05-A62C-CA2A6BF686B5}"/>
              </a:ext>
            </a:extLst>
          </p:cNvPr>
          <p:cNvSpPr/>
          <p:nvPr/>
        </p:nvSpPr>
        <p:spPr>
          <a:xfrm>
            <a:off x="93945" y="704971"/>
            <a:ext cx="6670109" cy="1092607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1300" b="1" dirty="0"/>
              <a:t>Introduction</a:t>
            </a:r>
          </a:p>
          <a:p>
            <a:pPr algn="just"/>
            <a:r>
              <a:rPr lang="en-US" sz="1300" dirty="0"/>
              <a:t>Momentum is a physics term; it refers to the quantity of motion that an object has. A sports team that is on the move has the momentum. ... Momentum can be defined as "mass in motion." All objects have mass; so if an object is moving, then it has momentum - it has its mass in motion.</a:t>
            </a:r>
            <a:endParaRPr lang="en-GB" sz="13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6C9DD8F-8B5B-4D02-B67D-C0763814CA18}"/>
              </a:ext>
            </a:extLst>
          </p:cNvPr>
          <p:cNvSpPr/>
          <p:nvPr/>
        </p:nvSpPr>
        <p:spPr>
          <a:xfrm>
            <a:off x="106471" y="3720625"/>
            <a:ext cx="2160740" cy="938719"/>
          </a:xfrm>
          <a:prstGeom prst="rect">
            <a:avLst/>
          </a:prstGeom>
          <a:ln w="28575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1100" dirty="0"/>
              <a:t>What is the momentum with a mass of 12Kg and a velocity of 5m/s?</a:t>
            </a:r>
          </a:p>
          <a:p>
            <a:r>
              <a:rPr lang="en-US" sz="1100" dirty="0"/>
              <a:t>________________________________________________________</a:t>
            </a:r>
            <a:endParaRPr lang="en-GB" sz="11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34B175-B037-48AE-B9F7-6798E9C6A856}"/>
              </a:ext>
            </a:extLst>
          </p:cNvPr>
          <p:cNvSpPr/>
          <p:nvPr/>
        </p:nvSpPr>
        <p:spPr>
          <a:xfrm>
            <a:off x="106471" y="4747777"/>
            <a:ext cx="2160740" cy="938719"/>
          </a:xfrm>
          <a:prstGeom prst="rect">
            <a:avLst/>
          </a:prstGeom>
          <a:ln w="28575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1100" dirty="0"/>
              <a:t>What is the momentum with a mass of 6Kg and a velocity of 4m/s?</a:t>
            </a:r>
          </a:p>
          <a:p>
            <a:r>
              <a:rPr lang="en-US" sz="1100" dirty="0"/>
              <a:t>________________________________________________________</a:t>
            </a:r>
            <a:endParaRPr lang="en-GB" sz="11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C08399B-E66D-453A-B859-690F2CB80C3C}"/>
              </a:ext>
            </a:extLst>
          </p:cNvPr>
          <p:cNvSpPr txBox="1"/>
          <p:nvPr/>
        </p:nvSpPr>
        <p:spPr>
          <a:xfrm>
            <a:off x="2433180" y="3901392"/>
            <a:ext cx="2157611" cy="1785104"/>
          </a:xfrm>
          <a:prstGeom prst="rect">
            <a:avLst/>
          </a:prstGeom>
          <a:noFill/>
          <a:ln w="28575">
            <a:solidFill>
              <a:srgbClr val="00B0F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A gun fires the paintball forwards at a velocity of 90 m / s.  The paintball has a mass of 0.0030 kg.  Calculate the momentum of the paintball just after the gun is fired. </a:t>
            </a:r>
            <a:r>
              <a:rPr lang="en-GB" sz="1100" dirty="0"/>
              <a:t>____________________________________________________________________________________________________________________________________________</a:t>
            </a:r>
          </a:p>
        </p:txBody>
      </p:sp>
      <p:pic>
        <p:nvPicPr>
          <p:cNvPr id="1026" name="Picture 2" descr="Resultant Forces">
            <a:extLst>
              <a:ext uri="{FF2B5EF4-FFF2-40B4-BE49-F238E27FC236}">
                <a16:creationId xmlns:a16="http://schemas.microsoft.com/office/drawing/2014/main" id="{BFD73170-2899-44A4-98F9-CBFBED11B1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1688" y="3946093"/>
            <a:ext cx="2436312" cy="2109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0913ECDA-C620-4E9A-B1B9-F03E9339F9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0080" y="5855745"/>
            <a:ext cx="2636729" cy="660282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571D17DB-AEBD-4424-91DC-7FB2C95A7249}"/>
              </a:ext>
            </a:extLst>
          </p:cNvPr>
          <p:cNvSpPr txBox="1"/>
          <p:nvPr/>
        </p:nvSpPr>
        <p:spPr>
          <a:xfrm>
            <a:off x="3522946" y="6168143"/>
            <a:ext cx="3294348" cy="769441"/>
          </a:xfrm>
          <a:prstGeom prst="rect">
            <a:avLst/>
          </a:prstGeom>
          <a:noFill/>
          <a:ln w="28575">
            <a:solidFill>
              <a:srgbClr val="00B0F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Calculate the velocity of a dog with a mass of 50 kg and with a momentum of 2 kg m/s.. </a:t>
            </a:r>
            <a:r>
              <a:rPr lang="en-GB" sz="1100" dirty="0"/>
              <a:t>________________________________________________________________________________________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A09EA93-1886-4567-88AF-1207D00CC812}"/>
              </a:ext>
            </a:extLst>
          </p:cNvPr>
          <p:cNvSpPr txBox="1"/>
          <p:nvPr/>
        </p:nvSpPr>
        <p:spPr>
          <a:xfrm>
            <a:off x="3508856" y="7166220"/>
            <a:ext cx="3294348" cy="769441"/>
          </a:xfrm>
          <a:prstGeom prst="rect">
            <a:avLst/>
          </a:prstGeom>
          <a:noFill/>
          <a:ln w="28575">
            <a:solidFill>
              <a:srgbClr val="00B0F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What is the mass of a man if his velocity is 50 m/s and his momentum 2 kg m/s?</a:t>
            </a:r>
          </a:p>
          <a:p>
            <a:r>
              <a:rPr lang="en-GB" sz="1100" dirty="0"/>
              <a:t>________________________________________________________________________________________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81F1129-915C-46F0-AB07-AAC754821224}"/>
              </a:ext>
            </a:extLst>
          </p:cNvPr>
          <p:cNvSpPr txBox="1"/>
          <p:nvPr/>
        </p:nvSpPr>
        <p:spPr>
          <a:xfrm>
            <a:off x="3508856" y="8164297"/>
            <a:ext cx="3294348" cy="769441"/>
          </a:xfrm>
          <a:prstGeom prst="rect">
            <a:avLst/>
          </a:prstGeom>
          <a:noFill/>
          <a:ln w="28575">
            <a:solidFill>
              <a:srgbClr val="00B0F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What is the momentum of a bike if the mass is 1000 kg and the velocity is 80 m/s?</a:t>
            </a:r>
          </a:p>
          <a:p>
            <a:r>
              <a:rPr lang="en-GB" sz="1100" dirty="0"/>
              <a:t>________________________________________________________________________________________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9E77736-2623-45C3-96A9-FE9179D12C5F}"/>
              </a:ext>
            </a:extLst>
          </p:cNvPr>
          <p:cNvSpPr/>
          <p:nvPr/>
        </p:nvSpPr>
        <p:spPr>
          <a:xfrm>
            <a:off x="83766" y="6597724"/>
            <a:ext cx="3251287" cy="769441"/>
          </a:xfrm>
          <a:prstGeom prst="rect">
            <a:avLst/>
          </a:prstGeom>
          <a:ln w="28575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1100" dirty="0"/>
              <a:t>What is the force when momentum changes by 5 kg m/s in 10s?</a:t>
            </a:r>
          </a:p>
          <a:p>
            <a:r>
              <a:rPr lang="en-US" sz="1100" dirty="0"/>
              <a:t>______________________________________________________________________________________</a:t>
            </a:r>
            <a:endParaRPr lang="en-GB" sz="11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885DBCF-8AC2-4529-A29F-4C60BBAF3B85}"/>
              </a:ext>
            </a:extLst>
          </p:cNvPr>
          <p:cNvSpPr/>
          <p:nvPr/>
        </p:nvSpPr>
        <p:spPr>
          <a:xfrm>
            <a:off x="83766" y="7450732"/>
            <a:ext cx="3251287" cy="769441"/>
          </a:xfrm>
          <a:prstGeom prst="rect">
            <a:avLst/>
          </a:prstGeom>
          <a:ln w="28575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1100" dirty="0"/>
              <a:t>What is the force when momentum changes by 54 kg m/s in 19s?</a:t>
            </a:r>
          </a:p>
          <a:p>
            <a:r>
              <a:rPr lang="en-US" sz="1100" dirty="0"/>
              <a:t>______________________________________________________________________________________</a:t>
            </a:r>
            <a:endParaRPr lang="en-GB" sz="11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575CAD1-CE4A-410A-A64C-5BE43DC420E7}"/>
              </a:ext>
            </a:extLst>
          </p:cNvPr>
          <p:cNvSpPr/>
          <p:nvPr/>
        </p:nvSpPr>
        <p:spPr>
          <a:xfrm>
            <a:off x="97858" y="8274351"/>
            <a:ext cx="3251287" cy="769441"/>
          </a:xfrm>
          <a:prstGeom prst="rect">
            <a:avLst/>
          </a:prstGeom>
          <a:ln w="28575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1100" dirty="0"/>
              <a:t>What is the force when momentum changes by 78 kg m/s in 22s?</a:t>
            </a:r>
          </a:p>
          <a:p>
            <a:r>
              <a:rPr lang="en-US" sz="1100" dirty="0"/>
              <a:t>______________________________________________________________________________________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292624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</TotalTime>
  <Words>353</Words>
  <Application>Microsoft Office PowerPoint</Application>
  <PresentationFormat>On-screen Show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Chalky Chalk</dc:creator>
  <cp:lastModifiedBy>Chalky Chalk</cp:lastModifiedBy>
  <cp:revision>22</cp:revision>
  <dcterms:created xsi:type="dcterms:W3CDTF">2020-04-12T05:59:00Z</dcterms:created>
  <dcterms:modified xsi:type="dcterms:W3CDTF">2020-04-13T19:48:27Z</dcterms:modified>
</cp:coreProperties>
</file>