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-1" y="87682"/>
            <a:ext cx="4972833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Power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819388" y="0"/>
            <a:ext cx="2038611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3A2BD641-5F2E-4DF8-8117-D20FC81C3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5" y="1707089"/>
            <a:ext cx="3344450" cy="457397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F09748EE-033F-407B-9D8A-8D9E9B8638F6}"/>
              </a:ext>
            </a:extLst>
          </p:cNvPr>
          <p:cNvSpPr/>
          <p:nvPr/>
        </p:nvSpPr>
        <p:spPr>
          <a:xfrm>
            <a:off x="153443" y="2236022"/>
            <a:ext cx="3284952" cy="123110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power when the potential difference is 5V and the current is 15A?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Power  = Potential difference x Current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Power  = 5V X 15A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75W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2CCDE999-0197-4B82-81C3-0A018BF8B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19" y="3522971"/>
            <a:ext cx="3429000" cy="448277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633D6DFA-2B19-400E-B27F-2389DD97F378}"/>
              </a:ext>
            </a:extLst>
          </p:cNvPr>
          <p:cNvSpPr/>
          <p:nvPr/>
        </p:nvSpPr>
        <p:spPr>
          <a:xfrm>
            <a:off x="93945" y="3952787"/>
            <a:ext cx="3335055" cy="123110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much power is needed when 75J of energy is transferred in 25s?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Power  = Energy transferred / time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Power  = 75J / 25s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3W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D2A4AD4-2C97-4927-A4D1-29A0E2917E31}"/>
              </a:ext>
            </a:extLst>
          </p:cNvPr>
          <p:cNvSpPr/>
          <p:nvPr/>
        </p:nvSpPr>
        <p:spPr>
          <a:xfrm>
            <a:off x="153443" y="5875538"/>
            <a:ext cx="3284952" cy="123110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lawnmower engine does 10 kJ of work in 10 seconds. What is the power of the engine?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power  = work done / time taken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10,000 / 10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1,000 W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=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1 kW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1FE5E5BF-2A3D-48FE-AA3E-E98855760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60" y="5295269"/>
            <a:ext cx="3363240" cy="50167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A473D37-B3A8-4188-AB87-7F0A5C28AE62}"/>
              </a:ext>
            </a:extLst>
          </p:cNvPr>
          <p:cNvSpPr/>
          <p:nvPr/>
        </p:nvSpPr>
        <p:spPr>
          <a:xfrm>
            <a:off x="3551130" y="1707089"/>
            <a:ext cx="3241107" cy="1815882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A227AB-10ED-4B99-9FAF-8C513AF17DBE}"/>
              </a:ext>
            </a:extLst>
          </p:cNvPr>
          <p:cNvSpPr/>
          <p:nvPr/>
        </p:nvSpPr>
        <p:spPr>
          <a:xfrm>
            <a:off x="93945" y="682770"/>
            <a:ext cx="6670109" cy="8925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Power is a measure of the amount of work that can be done in a given amount of time. Power equals work (J) divided by time (s). The SI unit for power is the watt (W), which equals 1 joule of work per second (J/s). Power may be measured in a unit called the horsepower</a:t>
            </a:r>
            <a:endParaRPr lang="en-GB" sz="13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66F021-A9E8-4B2C-995A-0D6D6902A99B}"/>
              </a:ext>
            </a:extLst>
          </p:cNvPr>
          <p:cNvSpPr/>
          <p:nvPr/>
        </p:nvSpPr>
        <p:spPr>
          <a:xfrm>
            <a:off x="3644289" y="3708726"/>
            <a:ext cx="3119765" cy="43088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just" defTabSz="914400">
              <a:defRPr/>
            </a:pPr>
            <a:r>
              <a:rPr lang="en-US" sz="1100" b="1" dirty="0">
                <a:solidFill>
                  <a:srgbClr val="000066"/>
                </a:solidFill>
              </a:rPr>
              <a:t>Figure 2 shows how the amount of energy transferred by a kettle varies with time.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AA97213-FF0B-41DE-B354-9C48D8EC4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491" y="4225240"/>
            <a:ext cx="2447924" cy="191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374BC89-984D-4C85-BE44-AD12C03FDDD4}"/>
              </a:ext>
            </a:extLst>
          </p:cNvPr>
          <p:cNvSpPr txBox="1"/>
          <p:nvPr/>
        </p:nvSpPr>
        <p:spPr>
          <a:xfrm>
            <a:off x="3551130" y="6228172"/>
            <a:ext cx="3212924" cy="1107996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power output of the kettle is given by the gradient of the graph. Calculate the power output of the kettle. </a:t>
            </a:r>
            <a:r>
              <a:rPr lang="en-GB" sz="1100" dirty="0"/>
              <a:t>_________________________________________________________________________________________________________________________________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36ACF4-51AE-4D66-BD1E-626896B2D89F}"/>
              </a:ext>
            </a:extLst>
          </p:cNvPr>
          <p:cNvSpPr txBox="1"/>
          <p:nvPr/>
        </p:nvSpPr>
        <p:spPr>
          <a:xfrm>
            <a:off x="153443" y="7204690"/>
            <a:ext cx="3275556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Calculate the work done by the cyclist when his power output is 200 W for 1800 seconds.. </a:t>
            </a:r>
            <a:r>
              <a:rPr lang="en-GB" sz="1100" dirty="0"/>
              <a:t>________________________________________________________________________________________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C1E801-D691-4A37-A380-C86B95616DA2}"/>
              </a:ext>
            </a:extLst>
          </p:cNvPr>
          <p:cNvSpPr txBox="1"/>
          <p:nvPr/>
        </p:nvSpPr>
        <p:spPr>
          <a:xfrm>
            <a:off x="162839" y="8036004"/>
            <a:ext cx="3275556" cy="1107996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drone can fly for 25 minutes before the battery needs recharging.  The power output of the battery is 65.0 W.  Calculate the maximum energy stored by the battery.</a:t>
            </a:r>
          </a:p>
          <a:p>
            <a:r>
              <a:rPr lang="en-GB" sz="1100" dirty="0"/>
              <a:t>________________________________________________________________________________________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11D3D7-ED9D-4768-8BF6-396C280C9EB5}"/>
              </a:ext>
            </a:extLst>
          </p:cNvPr>
          <p:cNvSpPr txBox="1"/>
          <p:nvPr/>
        </p:nvSpPr>
        <p:spPr>
          <a:xfrm>
            <a:off x="3510418" y="7436911"/>
            <a:ext cx="3275556" cy="769441"/>
          </a:xfrm>
          <a:prstGeom prst="rect">
            <a:avLst/>
          </a:prstGeom>
          <a:noFill/>
          <a:ln w="28575">
            <a:solidFill>
              <a:srgbClr val="FFFF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Calculate the power of an appliance when the PD is 5V and the current is 3a</a:t>
            </a:r>
          </a:p>
          <a:p>
            <a:r>
              <a:rPr lang="en-GB" sz="1100" dirty="0"/>
              <a:t>________________________________________________________________________________________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1DB8A0-DA9A-4599-93A3-D6EC907370A9}"/>
              </a:ext>
            </a:extLst>
          </p:cNvPr>
          <p:cNvSpPr txBox="1"/>
          <p:nvPr/>
        </p:nvSpPr>
        <p:spPr>
          <a:xfrm>
            <a:off x="3510418" y="8286877"/>
            <a:ext cx="3275556" cy="769441"/>
          </a:xfrm>
          <a:prstGeom prst="rect">
            <a:avLst/>
          </a:prstGeom>
          <a:noFill/>
          <a:ln w="28575">
            <a:solidFill>
              <a:srgbClr val="FFFF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Calculate the power of an appliance when the PD is 34V and the current is 12a</a:t>
            </a:r>
          </a:p>
          <a:p>
            <a:r>
              <a:rPr lang="en-GB" sz="1100" dirty="0"/>
              <a:t>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</TotalTime>
  <Words>340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25</cp:revision>
  <dcterms:created xsi:type="dcterms:W3CDTF">2020-04-12T05:59:00Z</dcterms:created>
  <dcterms:modified xsi:type="dcterms:W3CDTF">2020-04-14T06:19:03Z</dcterms:modified>
</cp:coreProperties>
</file>