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-1" y="62630"/>
            <a:ext cx="4972833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Pressure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819388" y="0"/>
            <a:ext cx="2038611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3EBD024-5927-4AE9-8427-CC10F18FF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5" y="1870468"/>
            <a:ext cx="3422736" cy="60686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6975B801-465D-4C31-9F49-8EE6B60ED00C}"/>
              </a:ext>
            </a:extLst>
          </p:cNvPr>
          <p:cNvSpPr/>
          <p:nvPr/>
        </p:nvSpPr>
        <p:spPr>
          <a:xfrm>
            <a:off x="93945" y="2477330"/>
            <a:ext cx="3335055" cy="13849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pressure when a force of 20N is applied to a 20m² area?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Pressure  = Force / Area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Pressure  = 20N / 20m²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1N/m²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D9D6C8-EA5F-4A38-878E-1DDFEB9A8680}"/>
              </a:ext>
            </a:extLst>
          </p:cNvPr>
          <p:cNvSpPr/>
          <p:nvPr/>
        </p:nvSpPr>
        <p:spPr>
          <a:xfrm>
            <a:off x="3522947" y="2046443"/>
            <a:ext cx="3241107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1F0C08-F59C-4381-9BAB-DA96CFD5BB3A}"/>
              </a:ext>
            </a:extLst>
          </p:cNvPr>
          <p:cNvSpPr/>
          <p:nvPr/>
        </p:nvSpPr>
        <p:spPr>
          <a:xfrm>
            <a:off x="93945" y="681318"/>
            <a:ext cx="6670109" cy="109260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Pressure means how much something is pushing on something else. It is expressed as force per unit area: P=F/A. In technology, pressure is often specified in multiples of atmospheric pressure. </a:t>
            </a:r>
            <a:r>
              <a:rPr lang="en-US" sz="1300"/>
              <a:t>It can also be defined as the thrust (compressive force acting perpendicularly to the surface of a body) acting per unit area.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2AAB1E-3150-48C1-967C-32DEF5AC7FAC}"/>
              </a:ext>
            </a:extLst>
          </p:cNvPr>
          <p:cNvSpPr/>
          <p:nvPr/>
        </p:nvSpPr>
        <p:spPr>
          <a:xfrm>
            <a:off x="93945" y="3955718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dirty="0">
                <a:solidFill>
                  <a:prstClr val="black"/>
                </a:solidFill>
              </a:rPr>
              <a:t>What is the pressure when a force of 40N is applied to a 20m² area?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87DA73-69CE-4EF5-8733-26216CAAA282}"/>
              </a:ext>
            </a:extLst>
          </p:cNvPr>
          <p:cNvSpPr/>
          <p:nvPr/>
        </p:nvSpPr>
        <p:spPr>
          <a:xfrm>
            <a:off x="93945" y="4852162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dirty="0">
                <a:solidFill>
                  <a:prstClr val="black"/>
                </a:solidFill>
              </a:rPr>
              <a:t>What is the pressure when a force of 200N is applied to a 50m² area?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C8F8A4-B450-41D8-BF0C-06BAB8427963}"/>
              </a:ext>
            </a:extLst>
          </p:cNvPr>
          <p:cNvSpPr/>
          <p:nvPr/>
        </p:nvSpPr>
        <p:spPr>
          <a:xfrm>
            <a:off x="93945" y="5732111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dirty="0">
                <a:solidFill>
                  <a:prstClr val="black"/>
                </a:solidFill>
              </a:rPr>
              <a:t>What is the pressure when a force of 45N is applied to a 5m² area?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35A625-2605-4E46-9B19-F5A41C503A21}"/>
              </a:ext>
            </a:extLst>
          </p:cNvPr>
          <p:cNvSpPr/>
          <p:nvPr/>
        </p:nvSpPr>
        <p:spPr>
          <a:xfrm>
            <a:off x="2375246" y="4012388"/>
            <a:ext cx="4388808" cy="26161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sz="1100" b="1" dirty="0">
                <a:solidFill>
                  <a:srgbClr val="000066"/>
                </a:solidFill>
              </a:rPr>
              <a:t>The figure below is a simplified diagram of a hydraulic brake system.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050B01-206C-4DF4-8C6C-46CAAB3BC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558" y="4339674"/>
            <a:ext cx="3155517" cy="128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8570719-C771-4292-8E0B-413A4C04F127}"/>
              </a:ext>
            </a:extLst>
          </p:cNvPr>
          <p:cNvSpPr txBox="1"/>
          <p:nvPr/>
        </p:nvSpPr>
        <p:spPr>
          <a:xfrm>
            <a:off x="2375246" y="5788134"/>
            <a:ext cx="4442048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 A force of 24 N acts on piston A. The cross-sectional area of piston A is 8 mm2.  Calculate the pressure in N/mm² at position X. </a:t>
            </a:r>
            <a:r>
              <a:rPr lang="en-GB" sz="1100" dirty="0"/>
              <a:t>________________________________________________________________________________________________________________________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E6E494-7157-4F23-9AC3-5B064FCE5281}"/>
              </a:ext>
            </a:extLst>
          </p:cNvPr>
          <p:cNvSpPr/>
          <p:nvPr/>
        </p:nvSpPr>
        <p:spPr>
          <a:xfrm>
            <a:off x="93944" y="6678936"/>
            <a:ext cx="6670109" cy="26161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sz="1100" b="1" dirty="0">
                <a:solidFill>
                  <a:srgbClr val="000066"/>
                </a:solidFill>
              </a:rPr>
              <a:t>The figure below shows the parts of the lifting machine used to move the platform up and down.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75E635D-32B0-4E03-8EE9-3E7B8B310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5" y="6987852"/>
            <a:ext cx="2942573" cy="213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8E12500-FC63-4EDF-A936-FD20859E6C9A}"/>
              </a:ext>
            </a:extLst>
          </p:cNvPr>
          <p:cNvSpPr txBox="1"/>
          <p:nvPr/>
        </p:nvSpPr>
        <p:spPr>
          <a:xfrm>
            <a:off x="3025558" y="7090609"/>
            <a:ext cx="3738495" cy="1938992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To move the platform upwards, the liquid must cause a force of 1800 N to act on the piston.  The cross-sectional area of the piston is 200 cm².  Calculate the pressure in the liquid, in N / cm2, when the platform moves. </a:t>
            </a: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312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24</cp:revision>
  <dcterms:created xsi:type="dcterms:W3CDTF">2020-04-12T05:59:00Z</dcterms:created>
  <dcterms:modified xsi:type="dcterms:W3CDTF">2020-04-13T21:16:41Z</dcterms:modified>
</cp:coreProperties>
</file>