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3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27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77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36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95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2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2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98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20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0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20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0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05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9AA60F3-FE22-4BBE-A123-13ADDAD0D6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561" t="9381" r="35412"/>
          <a:stretch/>
        </p:blipFill>
        <p:spPr>
          <a:xfrm>
            <a:off x="0" y="5999195"/>
            <a:ext cx="2927958" cy="3107583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BA3BDCC-0A54-42D5-85ED-EBFBC89CA062}"/>
              </a:ext>
            </a:extLst>
          </p:cNvPr>
          <p:cNvSpPr txBox="1">
            <a:spLocks/>
          </p:cNvSpPr>
          <p:nvPr/>
        </p:nvSpPr>
        <p:spPr>
          <a:xfrm>
            <a:off x="0" y="125260"/>
            <a:ext cx="4659682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Calculating Speed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9C126-78F7-4756-A4C1-1C42339F6E86}"/>
              </a:ext>
            </a:extLst>
          </p:cNvPr>
          <p:cNvSpPr txBox="1"/>
          <p:nvPr/>
        </p:nvSpPr>
        <p:spPr>
          <a:xfrm>
            <a:off x="4659682" y="0"/>
            <a:ext cx="219831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Specification Link: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Physics Equation Practice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18D658C-0C5E-4220-AC99-79C6FF61C8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95" y="1655276"/>
            <a:ext cx="3764069" cy="813522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273088D-C69D-4F30-8AD3-EFFFF8254236}"/>
              </a:ext>
            </a:extLst>
          </p:cNvPr>
          <p:cNvSpPr/>
          <p:nvPr/>
        </p:nvSpPr>
        <p:spPr>
          <a:xfrm>
            <a:off x="68895" y="2365543"/>
            <a:ext cx="3645678" cy="138499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train takes 100 seconds to travel 1,500 m. What is the speed of the train?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Speed  = Distance / Time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Speed = 1500 / 100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Speed = 15 m/s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76E4C2-37F9-4F57-9DF7-73EAF5984C0F}"/>
              </a:ext>
            </a:extLst>
          </p:cNvPr>
          <p:cNvSpPr/>
          <p:nvPr/>
        </p:nvSpPr>
        <p:spPr>
          <a:xfrm>
            <a:off x="3832964" y="1904499"/>
            <a:ext cx="2927957" cy="1815882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Remember the three-step process</a:t>
            </a:r>
            <a:r>
              <a:rPr lang="en-US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Write down the equation you are going to use.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Substitute the quantities from the question into your formula and carry out the calculation.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Write down the answer and don't forget to use the correct unit.</a:t>
            </a:r>
            <a:endParaRPr lang="en-GB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FBF87F-C220-4543-AB3D-8E61F4E677E7}"/>
              </a:ext>
            </a:extLst>
          </p:cNvPr>
          <p:cNvSpPr/>
          <p:nvPr/>
        </p:nvSpPr>
        <p:spPr>
          <a:xfrm>
            <a:off x="68895" y="730086"/>
            <a:ext cx="6670109" cy="89255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300" b="1" dirty="0"/>
              <a:t>Introduction</a:t>
            </a:r>
          </a:p>
          <a:p>
            <a:pPr algn="just"/>
            <a:r>
              <a:rPr lang="en-US" sz="1300" dirty="0"/>
              <a:t>Distance is a measure of how far an object moves. ... Speed is the rate of change of distance - it is the distance travelled per unit time. Like distance, speed is also a scalar quantity, as it does not refer to direction.</a:t>
            </a:r>
            <a:endParaRPr lang="en-GB" sz="13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A29348-426E-4320-A854-173B7C7B1B00}"/>
              </a:ext>
            </a:extLst>
          </p:cNvPr>
          <p:cNvSpPr/>
          <p:nvPr/>
        </p:nvSpPr>
        <p:spPr>
          <a:xfrm>
            <a:off x="68895" y="3855191"/>
            <a:ext cx="2579448" cy="938719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A train takes 30 seconds to travel 1,200m. What is the speed of the train?</a:t>
            </a:r>
          </a:p>
          <a:p>
            <a:r>
              <a:rPr lang="en-US" sz="1100" dirty="0"/>
              <a:t>______________________________________________________________________________________________________</a:t>
            </a:r>
            <a:endParaRPr lang="en-GB" sz="11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73681D-6BE2-4A06-946D-3ED9EDCA00C0}"/>
              </a:ext>
            </a:extLst>
          </p:cNvPr>
          <p:cNvSpPr/>
          <p:nvPr/>
        </p:nvSpPr>
        <p:spPr>
          <a:xfrm>
            <a:off x="68895" y="4924103"/>
            <a:ext cx="2579448" cy="938719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A train takes 5 seconds to travel 60m. What is the speed of the train?</a:t>
            </a:r>
          </a:p>
          <a:p>
            <a:r>
              <a:rPr lang="en-US" sz="1100" dirty="0"/>
              <a:t>______________________________________________________________________________________________________</a:t>
            </a:r>
            <a:endParaRPr lang="en-GB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C7B23A-288C-4A7B-B38C-616FE64228A2}"/>
              </a:ext>
            </a:extLst>
          </p:cNvPr>
          <p:cNvSpPr txBox="1"/>
          <p:nvPr/>
        </p:nvSpPr>
        <p:spPr>
          <a:xfrm>
            <a:off x="2812092" y="3860641"/>
            <a:ext cx="3948829" cy="769441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A F1 car travels at 200 km/h. How far would it travel after 1.5 hours?</a:t>
            </a:r>
          </a:p>
          <a:p>
            <a:r>
              <a:rPr lang="en-GB" sz="1100" dirty="0"/>
              <a:t>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24E403-75F2-4F80-9750-39E08370AB53}"/>
              </a:ext>
            </a:extLst>
          </p:cNvPr>
          <p:cNvSpPr txBox="1"/>
          <p:nvPr/>
        </p:nvSpPr>
        <p:spPr>
          <a:xfrm>
            <a:off x="2840276" y="4727503"/>
            <a:ext cx="3948829" cy="769441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An athlete can jog up to 8 m/s. How far could he jog after 2 minutes?</a:t>
            </a:r>
          </a:p>
          <a:p>
            <a:r>
              <a:rPr lang="en-GB" sz="1100" dirty="0"/>
              <a:t>__________________________________________________________________________________________________________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95D6CE-5C8C-4FC5-8576-5312E2EC06E6}"/>
              </a:ext>
            </a:extLst>
          </p:cNvPr>
          <p:cNvSpPr txBox="1"/>
          <p:nvPr/>
        </p:nvSpPr>
        <p:spPr>
          <a:xfrm>
            <a:off x="2840276" y="5594365"/>
            <a:ext cx="3948829" cy="769441"/>
          </a:xfrm>
          <a:prstGeom prst="rect">
            <a:avLst/>
          </a:prstGeom>
          <a:solidFill>
            <a:schemeClr val="bg1"/>
          </a:solidFill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A snail travels at 12 metres per hour. How far could it travel after 1 day?</a:t>
            </a:r>
          </a:p>
          <a:p>
            <a:r>
              <a:rPr lang="en-GB" sz="1100" dirty="0"/>
              <a:t>__________________________________________________________________________________________________________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FF7EAF2-98D5-4A54-9B91-4329CE5F12E7}"/>
              </a:ext>
            </a:extLst>
          </p:cNvPr>
          <p:cNvSpPr/>
          <p:nvPr/>
        </p:nvSpPr>
        <p:spPr>
          <a:xfrm>
            <a:off x="2927957" y="6545273"/>
            <a:ext cx="3832963" cy="600164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What speed of an object between point A &amp; B?</a:t>
            </a:r>
          </a:p>
          <a:p>
            <a:pPr algn="just"/>
            <a:r>
              <a:rPr lang="en-GB" sz="1100" dirty="0"/>
              <a:t>________________________________________________________________________________________________________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550C65A-136B-4C7E-977F-44E2CF57D494}"/>
              </a:ext>
            </a:extLst>
          </p:cNvPr>
          <p:cNvSpPr/>
          <p:nvPr/>
        </p:nvSpPr>
        <p:spPr>
          <a:xfrm>
            <a:off x="2956142" y="7293102"/>
            <a:ext cx="3832963" cy="600164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What speed of an object between point B &amp; C?</a:t>
            </a:r>
          </a:p>
          <a:p>
            <a:pPr algn="just"/>
            <a:r>
              <a:rPr lang="en-GB" sz="1100" dirty="0"/>
              <a:t>________________________________________________________________________________________________________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0052178-BC13-4F61-A42A-D979E316B1B9}"/>
              </a:ext>
            </a:extLst>
          </p:cNvPr>
          <p:cNvSpPr/>
          <p:nvPr/>
        </p:nvSpPr>
        <p:spPr>
          <a:xfrm>
            <a:off x="2963011" y="8049138"/>
            <a:ext cx="3832963" cy="600164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What speed of an object between point C &amp; D?</a:t>
            </a:r>
          </a:p>
          <a:p>
            <a:pPr algn="just"/>
            <a:r>
              <a:rPr lang="en-GB" sz="1100" dirty="0"/>
              <a:t>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92624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267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Chalky Chalk</dc:creator>
  <cp:lastModifiedBy>Chalky Chalk</cp:lastModifiedBy>
  <cp:revision>17</cp:revision>
  <dcterms:created xsi:type="dcterms:W3CDTF">2020-04-12T05:59:00Z</dcterms:created>
  <dcterms:modified xsi:type="dcterms:W3CDTF">2020-04-13T15:28:30Z</dcterms:modified>
</cp:coreProperties>
</file>