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>
        <p:scale>
          <a:sx n="100" d="100"/>
          <a:sy n="100" d="100"/>
        </p:scale>
        <p:origin x="3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2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7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36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5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2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9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0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0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0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5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6D93733-196F-45DE-BE07-9EFD64EBD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290" y="4541005"/>
            <a:ext cx="2715542" cy="223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BA3BDCC-0A54-42D5-85ED-EBFBC89CA062}"/>
              </a:ext>
            </a:extLst>
          </p:cNvPr>
          <p:cNvSpPr txBox="1">
            <a:spLocks/>
          </p:cNvSpPr>
          <p:nvPr/>
        </p:nvSpPr>
        <p:spPr>
          <a:xfrm>
            <a:off x="-1" y="62630"/>
            <a:ext cx="4972833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Calculating Spring Constant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9C126-78F7-4756-A4C1-1C42339F6E86}"/>
              </a:ext>
            </a:extLst>
          </p:cNvPr>
          <p:cNvSpPr txBox="1"/>
          <p:nvPr/>
        </p:nvSpPr>
        <p:spPr>
          <a:xfrm>
            <a:off x="4819388" y="0"/>
            <a:ext cx="2038611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 Equation Practice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7961162-CCA3-41C4-B9E0-6B48926198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34" y="1687968"/>
            <a:ext cx="5498567" cy="559535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60DA11DB-3C81-490B-B30F-A50611917DFB}"/>
              </a:ext>
            </a:extLst>
          </p:cNvPr>
          <p:cNvSpPr/>
          <p:nvPr/>
        </p:nvSpPr>
        <p:spPr>
          <a:xfrm>
            <a:off x="93946" y="2345233"/>
            <a:ext cx="3237978" cy="16004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force applied to a spring with a spring constant of 10N/m when it’s stretched 0.5m?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Force applied to a spring  = Spring constant X extension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Force =10N/m x 0.5m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5N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0B2324-DDCA-4163-BB2F-F86C692C6478}"/>
              </a:ext>
            </a:extLst>
          </p:cNvPr>
          <p:cNvSpPr/>
          <p:nvPr/>
        </p:nvSpPr>
        <p:spPr>
          <a:xfrm>
            <a:off x="3522947" y="2345233"/>
            <a:ext cx="3241107" cy="1600438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Remember the three-step process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Write down the equation you are going to use.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Substitute the quantities from the question into your formula and carry out the calculation.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Write down the answer and don't forget to use the correct unit.</a:t>
            </a:r>
            <a:endParaRPr lang="en-GB" sz="1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D7494F-F38D-4041-9F27-B56C3214C867}"/>
              </a:ext>
            </a:extLst>
          </p:cNvPr>
          <p:cNvSpPr/>
          <p:nvPr/>
        </p:nvSpPr>
        <p:spPr>
          <a:xfrm>
            <a:off x="93945" y="716849"/>
            <a:ext cx="6670109" cy="89255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300" b="1" dirty="0"/>
              <a:t>Introduction</a:t>
            </a:r>
          </a:p>
          <a:p>
            <a:pPr algn="just"/>
            <a:r>
              <a:rPr lang="en-US" sz="1300" dirty="0"/>
              <a:t>Spring constant is a measure of the stiffness of a spring up to its limit of proportionality or elastic limit. The spring constant is different for different elastic objects. For a given spring and other elastic objects, the extension is directly proportional to the force applied.</a:t>
            </a:r>
            <a:endParaRPr lang="en-GB" sz="13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DE32E2-9216-4C97-B53F-E66F8E0C3E59}"/>
              </a:ext>
            </a:extLst>
          </p:cNvPr>
          <p:cNvSpPr/>
          <p:nvPr/>
        </p:nvSpPr>
        <p:spPr>
          <a:xfrm>
            <a:off x="93945" y="4043401"/>
            <a:ext cx="2160740" cy="938719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en-GB" sz="1100" dirty="0">
                <a:solidFill>
                  <a:prstClr val="black"/>
                </a:solidFill>
              </a:rPr>
              <a:t>What is the force applied to a spring with a spring constant of 12N/m when it’s stretched 0.2m?</a:t>
            </a:r>
          </a:p>
          <a:p>
            <a:r>
              <a:rPr lang="en-US" sz="1100" dirty="0"/>
              <a:t>________________________________________________________</a:t>
            </a:r>
            <a:endParaRPr lang="en-GB" sz="1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76A9E8-2E8F-413B-A168-5E06047715BF}"/>
              </a:ext>
            </a:extLst>
          </p:cNvPr>
          <p:cNvSpPr/>
          <p:nvPr/>
        </p:nvSpPr>
        <p:spPr>
          <a:xfrm>
            <a:off x="93945" y="5129983"/>
            <a:ext cx="2160740" cy="938719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en-GB" sz="1100" dirty="0">
                <a:solidFill>
                  <a:prstClr val="black"/>
                </a:solidFill>
              </a:rPr>
              <a:t>What is the force applied to a spring with a spring constant of 6N/m when it’s stretched 0.3m?</a:t>
            </a:r>
          </a:p>
          <a:p>
            <a:r>
              <a:rPr lang="en-US" sz="1100" dirty="0"/>
              <a:t>________________________________________________________</a:t>
            </a:r>
            <a:endParaRPr lang="en-GB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90C869-8463-4718-A9F2-59761ADEE437}"/>
              </a:ext>
            </a:extLst>
          </p:cNvPr>
          <p:cNvSpPr/>
          <p:nvPr/>
        </p:nvSpPr>
        <p:spPr>
          <a:xfrm>
            <a:off x="93945" y="6216565"/>
            <a:ext cx="2160740" cy="938719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en-GB" sz="1100" dirty="0">
                <a:solidFill>
                  <a:prstClr val="black"/>
                </a:solidFill>
              </a:rPr>
              <a:t>What is the force applied to a spring with a spring constant of 17N/m when it’s stretched 0.9m?</a:t>
            </a:r>
          </a:p>
          <a:p>
            <a:r>
              <a:rPr lang="en-US" sz="1100" dirty="0"/>
              <a:t>________________________________________________________</a:t>
            </a:r>
            <a:endParaRPr lang="en-GB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10E428-E905-4A19-870B-B4984FFDBAFD}"/>
              </a:ext>
            </a:extLst>
          </p:cNvPr>
          <p:cNvSpPr/>
          <p:nvPr/>
        </p:nvSpPr>
        <p:spPr>
          <a:xfrm>
            <a:off x="2375246" y="4012388"/>
            <a:ext cx="4388808" cy="43088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en-US" sz="1100" b="1" dirty="0">
                <a:solidFill>
                  <a:srgbClr val="000066"/>
                </a:solidFill>
              </a:rPr>
              <a:t>Figure 2 shows how the extension of a single spring from the chest expander depends on the force acting on the spring.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9BA592-F136-4221-A817-B23CDFE584D2}"/>
              </a:ext>
            </a:extLst>
          </p:cNvPr>
          <p:cNvSpPr txBox="1"/>
          <p:nvPr/>
        </p:nvSpPr>
        <p:spPr>
          <a:xfrm>
            <a:off x="4972832" y="4572000"/>
            <a:ext cx="1791222" cy="2123658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Use data from Figure 2 to calculate the spring constant of the spring.  Give the unit </a:t>
            </a:r>
            <a:r>
              <a:rPr lang="en-GB" sz="1100" dirty="0"/>
              <a:t>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4B49BF-A7A3-443B-BB77-B5899BEA4C53}"/>
              </a:ext>
            </a:extLst>
          </p:cNvPr>
          <p:cNvSpPr/>
          <p:nvPr/>
        </p:nvSpPr>
        <p:spPr>
          <a:xfrm>
            <a:off x="2375246" y="6904036"/>
            <a:ext cx="4388808" cy="26161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US" sz="1100" b="1" dirty="0">
                <a:solidFill>
                  <a:srgbClr val="000066"/>
                </a:solidFill>
              </a:rPr>
              <a:t>The length of the spring with no load was 15 cm.  Use the graph to find: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84C733C-BFAF-41D9-873B-56D804A3D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47151"/>
            <a:ext cx="2339076" cy="185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D18FD66-E732-4B7E-A182-86B65C9E2B48}"/>
              </a:ext>
            </a:extLst>
          </p:cNvPr>
          <p:cNvSpPr txBox="1"/>
          <p:nvPr/>
        </p:nvSpPr>
        <p:spPr>
          <a:xfrm>
            <a:off x="2463800" y="7367804"/>
            <a:ext cx="4300254" cy="1615827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load needed to produce an increase in length of 2 cm.</a:t>
            </a:r>
          </a:p>
          <a:p>
            <a:r>
              <a:rPr lang="en-US" sz="1100" dirty="0"/>
              <a:t>_________________________________________________________</a:t>
            </a:r>
          </a:p>
          <a:p>
            <a:endParaRPr lang="en-US" sz="1100" dirty="0"/>
          </a:p>
          <a:p>
            <a:r>
              <a:rPr lang="en-US" sz="1100" dirty="0"/>
              <a:t>The increase in length produced by a load of 2.3 N.</a:t>
            </a:r>
          </a:p>
          <a:p>
            <a:r>
              <a:rPr lang="en-US" sz="1100" dirty="0"/>
              <a:t>_________________________________________________________</a:t>
            </a:r>
          </a:p>
          <a:p>
            <a:endParaRPr lang="en-US" sz="1100" dirty="0"/>
          </a:p>
          <a:p>
            <a:r>
              <a:rPr lang="en-US" sz="1100" dirty="0"/>
              <a:t>The length of the spring when the load was 2.3 N.</a:t>
            </a:r>
          </a:p>
          <a:p>
            <a:endParaRPr lang="en-US" sz="1100" dirty="0"/>
          </a:p>
          <a:p>
            <a:r>
              <a:rPr lang="en-US" sz="1100" dirty="0"/>
              <a:t>_________________________________________________________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9262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309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22</cp:revision>
  <dcterms:created xsi:type="dcterms:W3CDTF">2020-04-12T05:59:00Z</dcterms:created>
  <dcterms:modified xsi:type="dcterms:W3CDTF">2020-04-13T21:44:12Z</dcterms:modified>
</cp:coreProperties>
</file>