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 varScale="1">
        <p:scale>
          <a:sx n="51" d="100"/>
          <a:sy n="51" d="100"/>
        </p:scale>
        <p:origin x="13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275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773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363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955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25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022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989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200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508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205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007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056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BA3BDCC-0A54-42D5-85ED-EBFBC89CA062}"/>
              </a:ext>
            </a:extLst>
          </p:cNvPr>
          <p:cNvSpPr txBox="1">
            <a:spLocks/>
          </p:cNvSpPr>
          <p:nvPr/>
        </p:nvSpPr>
        <p:spPr>
          <a:xfrm>
            <a:off x="0" y="87682"/>
            <a:ext cx="4659682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Calculating Weight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49C126-78F7-4756-A4C1-1C42339F6E86}"/>
              </a:ext>
            </a:extLst>
          </p:cNvPr>
          <p:cNvSpPr txBox="1"/>
          <p:nvPr/>
        </p:nvSpPr>
        <p:spPr>
          <a:xfrm>
            <a:off x="4659682" y="0"/>
            <a:ext cx="2198318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Specification Link: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Physics Equation Practice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FFB84AAF-45A2-4506-A41C-137E98BF3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19" y="1665489"/>
            <a:ext cx="3739336" cy="439708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B2ED0710-5300-4FAD-BCE4-59D16DB9CF79}"/>
              </a:ext>
            </a:extLst>
          </p:cNvPr>
          <p:cNvSpPr/>
          <p:nvPr/>
        </p:nvSpPr>
        <p:spPr>
          <a:xfrm>
            <a:off x="89418" y="2121991"/>
            <a:ext cx="3743546" cy="141577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Example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the weight of a stone with a mass of 100 kg with a gravitational field strength of 10N/Kg?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Weight  = Mass X Gravitational Field Strength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Weight  = 100 kg X 10 N/Kg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=1000 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BE2ED4-31F3-4827-9193-1BF45C44E527}"/>
              </a:ext>
            </a:extLst>
          </p:cNvPr>
          <p:cNvSpPr/>
          <p:nvPr/>
        </p:nvSpPr>
        <p:spPr>
          <a:xfrm>
            <a:off x="3943965" y="1829603"/>
            <a:ext cx="2824616" cy="1708160"/>
          </a:xfrm>
          <a:prstGeom prst="rect">
            <a:avLst/>
          </a:prstGeom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sz="1400" b="1" dirty="0"/>
              <a:t>Remember the three-step process</a:t>
            </a:r>
            <a:r>
              <a:rPr lang="en-US" sz="1400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/>
              <a:t>Write down the equation you are going to use.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/>
              <a:t>Substitute the quantities from the question into your formula and carry out the calculation.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/>
              <a:t>Write down the answer and don't forget to use the correct unit.</a:t>
            </a:r>
            <a:endParaRPr lang="en-GB" sz="13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998B97-EBA4-40C6-BE58-8E57C8D258FA}"/>
              </a:ext>
            </a:extLst>
          </p:cNvPr>
          <p:cNvSpPr/>
          <p:nvPr/>
        </p:nvSpPr>
        <p:spPr>
          <a:xfrm>
            <a:off x="89418" y="678856"/>
            <a:ext cx="6670109" cy="892552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1300" b="1" dirty="0"/>
              <a:t>Introduction</a:t>
            </a:r>
          </a:p>
          <a:p>
            <a:pPr algn="just"/>
            <a:r>
              <a:rPr lang="en-US" sz="1300" dirty="0"/>
              <a:t>Mass is a measure of how much matter there is in an object, while weight is a measure of the size of the pull of gravity on the object. ... Mass is measured in kilograms (kg). Weight is a force due to the pull of gravity on an object. </a:t>
            </a:r>
            <a:r>
              <a:rPr lang="en-US" sz="1300"/>
              <a:t>Weight is a force and so is measured in newtons (N).</a:t>
            </a:r>
            <a:endParaRPr lang="en-GB" sz="13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BC62A0B-A911-4577-A1F4-55EC064BAA78}"/>
              </a:ext>
            </a:extLst>
          </p:cNvPr>
          <p:cNvSpPr/>
          <p:nvPr/>
        </p:nvSpPr>
        <p:spPr>
          <a:xfrm>
            <a:off x="89418" y="3695178"/>
            <a:ext cx="2472153" cy="769441"/>
          </a:xfrm>
          <a:prstGeom prst="rect">
            <a:avLst/>
          </a:prstGeom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lvl="0" algn="just" defTabSz="914400">
              <a:defRPr/>
            </a:pPr>
            <a:r>
              <a:rPr lang="en-GB" sz="1100" dirty="0">
                <a:solidFill>
                  <a:prstClr val="black"/>
                </a:solidFill>
              </a:rPr>
              <a:t>What is the weight of a stone with a mass of 23 kg with a gravitational field strength of 10N/Kg?</a:t>
            </a:r>
          </a:p>
          <a:p>
            <a:pPr lvl="0" algn="just" defTabSz="914400">
              <a:defRPr/>
            </a:pPr>
            <a:r>
              <a:rPr lang="en-GB" sz="1100" dirty="0">
                <a:solidFill>
                  <a:prstClr val="black"/>
                </a:solidFill>
              </a:rPr>
              <a:t>________________________________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D4A85A7-2DF3-43CA-8A84-8CAAE7F372E4}"/>
              </a:ext>
            </a:extLst>
          </p:cNvPr>
          <p:cNvSpPr/>
          <p:nvPr/>
        </p:nvSpPr>
        <p:spPr>
          <a:xfrm>
            <a:off x="89418" y="4641734"/>
            <a:ext cx="2472153" cy="769441"/>
          </a:xfrm>
          <a:prstGeom prst="rect">
            <a:avLst/>
          </a:prstGeom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lvl="0" algn="just" defTabSz="914400">
              <a:defRPr/>
            </a:pPr>
            <a:r>
              <a:rPr lang="en-GB" sz="1100" dirty="0">
                <a:solidFill>
                  <a:prstClr val="black"/>
                </a:solidFill>
              </a:rPr>
              <a:t>What is the weight of a stone with a mass of 12 kg with a gravitational field strength of 7N/Kg?</a:t>
            </a:r>
          </a:p>
          <a:p>
            <a:pPr lvl="0" algn="just" defTabSz="914400">
              <a:defRPr/>
            </a:pPr>
            <a:r>
              <a:rPr lang="en-GB" sz="1100" dirty="0">
                <a:solidFill>
                  <a:prstClr val="black"/>
                </a:solidFill>
              </a:rPr>
              <a:t>________________________________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B9D9520-2E2F-43C6-A49F-62B8E6EC1F4B}"/>
              </a:ext>
            </a:extLst>
          </p:cNvPr>
          <p:cNvSpPr/>
          <p:nvPr/>
        </p:nvSpPr>
        <p:spPr>
          <a:xfrm>
            <a:off x="2696230" y="5984077"/>
            <a:ext cx="4039652" cy="938719"/>
          </a:xfrm>
          <a:prstGeom prst="rect">
            <a:avLst/>
          </a:prstGeom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lvl="0" algn="just" defTabSz="914400">
              <a:defRPr/>
            </a:pPr>
            <a:r>
              <a:rPr lang="en-US" sz="1100" dirty="0">
                <a:solidFill>
                  <a:prstClr val="black"/>
                </a:solidFill>
              </a:rPr>
              <a:t>The diagram shows a helicopter being used to rescue a person from the sea. The mass of the rescued person is 72 kg.  Use the equation in the box to calculate the weight of the rescued person.</a:t>
            </a:r>
          </a:p>
          <a:p>
            <a:pPr lvl="0" algn="just" defTabSz="914400">
              <a:defRPr/>
            </a:pPr>
            <a:r>
              <a:rPr lang="en-GB" sz="1100" dirty="0">
                <a:solidFill>
                  <a:prstClr val="black"/>
                </a:solidFill>
              </a:rPr>
              <a:t>______________________________________________________________________________________________________________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85E4F7C4-BAAC-4C2E-AED6-1081CEBDFA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86" y="5525337"/>
            <a:ext cx="2210855" cy="1504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530431BC-F492-4F8C-9B7B-55BC552F3A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491" b="30905"/>
          <a:stretch/>
        </p:blipFill>
        <p:spPr bwMode="auto">
          <a:xfrm>
            <a:off x="3208574" y="3719676"/>
            <a:ext cx="3550953" cy="1021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34DC86CF-E04C-4741-9BEF-E30239749A15}"/>
              </a:ext>
            </a:extLst>
          </p:cNvPr>
          <p:cNvSpPr txBox="1"/>
          <p:nvPr/>
        </p:nvSpPr>
        <p:spPr>
          <a:xfrm>
            <a:off x="2699362" y="4937786"/>
            <a:ext cx="4039652" cy="938719"/>
          </a:xfrm>
          <a:prstGeom prst="rect">
            <a:avLst/>
          </a:prstGeom>
          <a:noFill/>
          <a:ln w="28575">
            <a:solidFill>
              <a:srgbClr val="00B0F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The diagram shows a cable car used to take skiers to the top of a mountain. The total mass of the cable car and skiers is 7500 kg.  Calculate the weight of the cable car and skiers.</a:t>
            </a:r>
          </a:p>
          <a:p>
            <a:r>
              <a:rPr lang="en-GB" sz="1100" dirty="0"/>
              <a:t>______________________________________________________________________________________________________________</a:t>
            </a:r>
          </a:p>
        </p:txBody>
      </p:sp>
      <p:pic>
        <p:nvPicPr>
          <p:cNvPr id="1032" name="Picture 8" descr="Physics equation posters (AQA Triple, Synergy and Trilogy ...">
            <a:extLst>
              <a:ext uri="{FF2B5EF4-FFF2-40B4-BE49-F238E27FC236}">
                <a16:creationId xmlns:a16="http://schemas.microsoft.com/office/drawing/2014/main" id="{D9FE3153-1956-4D56-A67A-7300FA613D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51" t="40554" r="29419" b="11312"/>
          <a:stretch/>
        </p:blipFill>
        <p:spPr bwMode="auto">
          <a:xfrm>
            <a:off x="4196219" y="6939484"/>
            <a:ext cx="2661781" cy="2194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Pound Symbol Image Collections - 1 Pound Weight Clipart, HD Png ...">
            <a:extLst>
              <a:ext uri="{FF2B5EF4-FFF2-40B4-BE49-F238E27FC236}">
                <a16:creationId xmlns:a16="http://schemas.microsoft.com/office/drawing/2014/main" id="{8C27C2F3-422F-4EEF-B949-F877A1A3B3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031601"/>
            <a:ext cx="959554" cy="1005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D2BA83EC-CE6D-4327-B07D-2BC00395748A}"/>
              </a:ext>
            </a:extLst>
          </p:cNvPr>
          <p:cNvSpPr txBox="1"/>
          <p:nvPr/>
        </p:nvSpPr>
        <p:spPr>
          <a:xfrm>
            <a:off x="1002082" y="7227117"/>
            <a:ext cx="3194137" cy="769441"/>
          </a:xfrm>
          <a:prstGeom prst="rect">
            <a:avLst/>
          </a:prstGeom>
          <a:noFill/>
          <a:ln w="28575">
            <a:solidFill>
              <a:srgbClr val="00B0F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GB" sz="1100" dirty="0"/>
              <a:t>What is the mass of an object that has a weight of 50N?</a:t>
            </a:r>
          </a:p>
          <a:p>
            <a:r>
              <a:rPr lang="en-GB" sz="1100" dirty="0"/>
              <a:t>______________________________________________________________________________________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3FB5860-DF24-4CB0-8BE8-2C0794F10E4A}"/>
              </a:ext>
            </a:extLst>
          </p:cNvPr>
          <p:cNvSpPr txBox="1"/>
          <p:nvPr/>
        </p:nvSpPr>
        <p:spPr>
          <a:xfrm>
            <a:off x="997132" y="8156284"/>
            <a:ext cx="3194137" cy="769441"/>
          </a:xfrm>
          <a:prstGeom prst="rect">
            <a:avLst/>
          </a:prstGeom>
          <a:noFill/>
          <a:ln w="28575">
            <a:solidFill>
              <a:srgbClr val="00B0F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GB" sz="1100" dirty="0"/>
              <a:t>What is the mass of an object that has a weight of 86N?</a:t>
            </a:r>
          </a:p>
          <a:p>
            <a:r>
              <a:rPr lang="en-GB" sz="1100" dirty="0"/>
              <a:t>______________________________________________________________________________________</a:t>
            </a:r>
          </a:p>
        </p:txBody>
      </p:sp>
      <p:pic>
        <p:nvPicPr>
          <p:cNvPr id="1036" name="Picture 12" descr="2,846 Weight Plate Stock Illustrations, Cliparts And Royalty Free ...">
            <a:extLst>
              <a:ext uri="{FF2B5EF4-FFF2-40B4-BE49-F238E27FC236}">
                <a16:creationId xmlns:a16="http://schemas.microsoft.com/office/drawing/2014/main" id="{5F5BA97A-1FE3-4259-B7A5-58A18F15EA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889" b="100000" l="222" r="9977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9283" y="7920313"/>
            <a:ext cx="1238120" cy="1238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624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322</Words>
  <Application>Microsoft Office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Chalky Chalk</dc:creator>
  <cp:lastModifiedBy>Chalky Chalk</cp:lastModifiedBy>
  <cp:revision>15</cp:revision>
  <dcterms:created xsi:type="dcterms:W3CDTF">2020-04-12T05:59:00Z</dcterms:created>
  <dcterms:modified xsi:type="dcterms:W3CDTF">2020-04-13T13:09:35Z</dcterms:modified>
</cp:coreProperties>
</file>