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18/05/2024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18/05/2024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18/05/2024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18/05/2024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18/05/2024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18/05/2024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18/05/2024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How To Reduce The Carbon Footprint? | World Culture Network">
            <a:extLst>
              <a:ext uri="{FF2B5EF4-FFF2-40B4-BE49-F238E27FC236}">
                <a16:creationId xmlns:a16="http://schemas.microsoft.com/office/drawing/2014/main" id="{D6F950F3-46FF-900B-FC63-EA511A5705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12" y="1170341"/>
            <a:ext cx="5343856" cy="300587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4351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3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Carbon Footprint Practice Qu</a:t>
            </a:r>
            <a:r>
              <a:rPr kumimoji="0" lang="en-GB" sz="23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estion</a:t>
            </a:r>
            <a:endParaRPr kumimoji="0" lang="en-GB" sz="2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13899" y="780134"/>
            <a:ext cx="6209732" cy="4165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 change is a major concern to human life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GB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GB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GB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GB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endParaRPr lang="en-GB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 what a carbon footprint is and how it can be reduced </a:t>
            </a:r>
          </a:p>
          <a:p>
            <a:pPr>
              <a:spcBef>
                <a:spcPts val="1200"/>
              </a:spcBef>
            </a:pPr>
            <a:endParaRPr lang="en-GB" sz="18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11526A9-CE6D-F01A-47EC-33D37C908240}"/>
              </a:ext>
            </a:extLst>
          </p:cNvPr>
          <p:cNvSpPr txBox="1"/>
          <p:nvPr/>
        </p:nvSpPr>
        <p:spPr>
          <a:xfrm rot="16200000">
            <a:off x="-1577406" y="6379770"/>
            <a:ext cx="4367390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CC43EE-9B2B-A7E7-803D-C122E47048A9}"/>
              </a:ext>
            </a:extLst>
          </p:cNvPr>
          <p:cNvSpPr txBox="1"/>
          <p:nvPr/>
        </p:nvSpPr>
        <p:spPr>
          <a:xfrm>
            <a:off x="1064624" y="4488462"/>
            <a:ext cx="5459007" cy="1200329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dirty="0"/>
              <a:t>The carbon footprint of a person during one year would consist of the total amount of carbon dioxide released into the atmosphere by all of the activities they take part 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3E4B49-E01B-FC73-6031-222FD99B17E4}"/>
              </a:ext>
            </a:extLst>
          </p:cNvPr>
          <p:cNvSpPr txBox="1"/>
          <p:nvPr/>
        </p:nvSpPr>
        <p:spPr>
          <a:xfrm>
            <a:off x="1100903" y="5847302"/>
            <a:ext cx="5459007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dirty="0"/>
              <a:t>learn the 5 R's: refuse, reduce, reuse, rot, recycle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BC7886-FCDF-6B01-167C-31FFF6D13AA1}"/>
              </a:ext>
            </a:extLst>
          </p:cNvPr>
          <p:cNvSpPr txBox="1"/>
          <p:nvPr/>
        </p:nvSpPr>
        <p:spPr>
          <a:xfrm>
            <a:off x="1100903" y="6375145"/>
            <a:ext cx="5459007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dirty="0"/>
              <a:t>bike more and drive less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41964C-FA03-9E13-E505-92EA57D2DCCA}"/>
              </a:ext>
            </a:extLst>
          </p:cNvPr>
          <p:cNvSpPr txBox="1"/>
          <p:nvPr/>
        </p:nvSpPr>
        <p:spPr>
          <a:xfrm>
            <a:off x="1100903" y="6902988"/>
            <a:ext cx="5459007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dirty="0"/>
              <a:t>conserve water and protect our waterways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5C73F6-FF81-4E70-F3F9-4B230E29E841}"/>
              </a:ext>
            </a:extLst>
          </p:cNvPr>
          <p:cNvSpPr txBox="1"/>
          <p:nvPr/>
        </p:nvSpPr>
        <p:spPr>
          <a:xfrm>
            <a:off x="1100903" y="7430831"/>
            <a:ext cx="5459007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dirty="0"/>
              <a:t>eat seasonally, locally, and more plants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5E259F-A8CB-105D-B2AA-C0131078AE26}"/>
              </a:ext>
            </a:extLst>
          </p:cNvPr>
          <p:cNvSpPr txBox="1"/>
          <p:nvPr/>
        </p:nvSpPr>
        <p:spPr>
          <a:xfrm>
            <a:off x="1100903" y="7958674"/>
            <a:ext cx="5459007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dirty="0"/>
              <a:t>switch to sustainable, clean energy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DF0FCB-E4FE-0C1B-4D40-D53F86E03711}"/>
              </a:ext>
            </a:extLst>
          </p:cNvPr>
          <p:cNvSpPr txBox="1"/>
          <p:nvPr/>
        </p:nvSpPr>
        <p:spPr>
          <a:xfrm>
            <a:off x="1100904" y="8486519"/>
            <a:ext cx="5459007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/>
              <a:t>take holidays locally and don’t fly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7" grpId="0" animBg="1"/>
      <p:bldP spid="4" grpId="0" animBg="1"/>
      <p:bldP spid="13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0.2|0.1|0.2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1690</TotalTime>
  <Words>102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Mr D Chalk</cp:lastModifiedBy>
  <cp:revision>60</cp:revision>
  <dcterms:created xsi:type="dcterms:W3CDTF">2024-01-19T05:37:07Z</dcterms:created>
  <dcterms:modified xsi:type="dcterms:W3CDTF">2024-05-18T19:17:28Z</dcterms:modified>
</cp:coreProperties>
</file>