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2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7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7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7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7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2243-582F-4994-9FAB-6C0C9D57067C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0D98-00D6-47CF-A21F-AE61551AD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0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53BD3FA-5B59-40E0-9B83-A16BDD14D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1" r="73927"/>
          <a:stretch/>
        </p:blipFill>
        <p:spPr>
          <a:xfrm>
            <a:off x="2641600" y="307776"/>
            <a:ext cx="1490700" cy="29657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how organisms are classified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features of protoctista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features of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/>
              </a:rPr>
              <a:t>prokaryotae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features of fungi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classification 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How has classification developed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is the classification system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their key features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do they differ from other organisms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does their DNA look like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97212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89859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are their key features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How do they differ from other organisms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does their DNA look like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0649" y="4289545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1" y="4384379"/>
            <a:ext cx="148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are their key features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How do they differ from other organisms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does their DNA look like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A98DBE-63DE-41D5-B81F-C9BD0405A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56" t="7061" r="7147" b="27625"/>
          <a:stretch/>
        </p:blipFill>
        <p:spPr>
          <a:xfrm>
            <a:off x="6564366" y="4287698"/>
            <a:ext cx="2579634" cy="21062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EA17B5-7B69-4C79-BD1C-66D230117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87" r="35180" b="17939"/>
          <a:stretch/>
        </p:blipFill>
        <p:spPr>
          <a:xfrm>
            <a:off x="6474004" y="1077102"/>
            <a:ext cx="2605783" cy="1636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7B5B7-C61B-4EF5-AF0B-398C3005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91" y="4528457"/>
            <a:ext cx="2681624" cy="15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features of plantae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features of archaebacteria &amp; eubacteria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features of animalia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what phylogenetic classification 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are their key features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How do they differ from other organisms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does their DNA look like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are their key features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How do they differ from other organisms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does their DNA look like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97212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89859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are their key features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How do they differ from other organisms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What does their DNA look like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Why were they split into 2 groups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712214" y="3849759"/>
            <a:ext cx="4300791" cy="106508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853201" y="3902726"/>
            <a:ext cx="425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it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phylogenetic trees are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they show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the advantages of phylogenetic classification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CDFF3C-61B4-4C02-8CFC-540261307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7" r="35180" b="17939"/>
          <a:stretch/>
        </p:blipFill>
        <p:spPr>
          <a:xfrm>
            <a:off x="1884452" y="4453157"/>
            <a:ext cx="2605783" cy="1636582"/>
          </a:xfrm>
          <a:prstGeom prst="rect">
            <a:avLst/>
          </a:prstGeom>
        </p:spPr>
      </p:pic>
      <p:pic>
        <p:nvPicPr>
          <p:cNvPr id="24" name="Picture 2" descr="Image result for animal cells">
            <a:extLst>
              <a:ext uri="{FF2B5EF4-FFF2-40B4-BE49-F238E27FC236}">
                <a16:creationId xmlns:a16="http://schemas.microsoft.com/office/drawing/2014/main" id="{7BECB742-8712-49EE-B2DB-1DF8E665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3" y="760196"/>
            <a:ext cx="2643896" cy="24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2E2DFE-68DC-437F-A5A0-CA3A8CE98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3" t="29684" r="39822" b="23653"/>
          <a:stretch/>
        </p:blipFill>
        <p:spPr>
          <a:xfrm>
            <a:off x="5289988" y="4996769"/>
            <a:ext cx="3380604" cy="1861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9D5598-AB41-462B-BD37-D905F60E2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452" y="491152"/>
            <a:ext cx="2614603" cy="26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5775-19B3-46B5-8B90-3AD399F76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25"/>
          <a:stretch/>
        </p:blipFill>
        <p:spPr>
          <a:xfrm>
            <a:off x="6159065" y="307776"/>
            <a:ext cx="2984935" cy="3054689"/>
          </a:xfrm>
          <a:prstGeom prst="rect">
            <a:avLst/>
          </a:prstGeom>
        </p:spPr>
      </p:pic>
      <p:pic>
        <p:nvPicPr>
          <p:cNvPr id="24" name="Picture 2" descr="Image result for evolution by natural selection">
            <a:extLst>
              <a:ext uri="{FF2B5EF4-FFF2-40B4-BE49-F238E27FC236}">
                <a16:creationId xmlns:a16="http://schemas.microsoft.com/office/drawing/2014/main" id="{F075072B-F99C-4368-B316-CB0670F3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6" y="974574"/>
            <a:ext cx="3072469" cy="16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47517" y="641804"/>
            <a:ext cx="1406092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other pieces of evidence of evolution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400" b="1" dirty="0">
                <a:solidFill>
                  <a:prstClr val="black"/>
                </a:solidFill>
              </a:rPr>
              <a:t>Describe the environmental causes of variation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genetic causes of variation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examples of anatomical adaptations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372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Fossils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Comparative anatomy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DNA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Observations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Biochemical processes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(crossing over)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Meiosis (independent assortment)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Mutations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Allele frequency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97212"/>
            <a:ext cx="138939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64213" y="4461870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Nutrient</a:t>
            </a: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Water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Predators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Prey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Limiting factors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0649" y="4289545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1" y="4384379"/>
            <a:ext cx="1488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coverings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Camouflage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Teeth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Claws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micry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Waxy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cuti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cle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Stomata frequency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Hairs on 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leafs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E5EC7C-E254-48B3-82F6-5BD25249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36"/>
          <a:stretch/>
        </p:blipFill>
        <p:spPr>
          <a:xfrm>
            <a:off x="6529064" y="4034415"/>
            <a:ext cx="2614936" cy="247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4777F-750B-465C-A06C-632524A0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5" b="28833"/>
          <a:stretch/>
        </p:blipFill>
        <p:spPr>
          <a:xfrm>
            <a:off x="1494422" y="4133033"/>
            <a:ext cx="3040920" cy="21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E4F13-003F-4D64-88CC-10A104A9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28" y="3765658"/>
            <a:ext cx="2196403" cy="3095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ED517-805A-414C-9AB6-18F4CC319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26" r="51044"/>
          <a:stretch/>
        </p:blipFill>
        <p:spPr>
          <a:xfrm>
            <a:off x="1817670" y="417522"/>
            <a:ext cx="2635321" cy="30262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examples of behavioral adaptations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natural selection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examples of physiological adaptations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examples of natural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Survival behaviors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Courtship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Migration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Hibernation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Innate behavior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Learned behavior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562773"/>
            <a:ext cx="1565355" cy="180883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Poison production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Antibiotic production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Water holding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97212"/>
            <a:ext cx="1720066" cy="193132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89859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detailed description of how it happens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Mutations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Reproduction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Selective advantages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0649" y="4289545"/>
            <a:ext cx="1386322" cy="156966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1" y="4384379"/>
            <a:ext cx="148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Peppered moths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MRSA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Sheep blowflies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Flavobacterium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3FB3C-A812-48D0-8162-4A85857F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729465"/>
            <a:ext cx="28575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D0E18-69BB-4C4E-A225-5BE70F757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4" y="3816303"/>
            <a:ext cx="2921553" cy="2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B62255-C016-4B5D-A847-8592CB5AF0CC}"/>
</file>

<file path=customXml/itemProps2.xml><?xml version="1.0" encoding="utf-8"?>
<ds:datastoreItem xmlns:ds="http://schemas.openxmlformats.org/officeDocument/2006/customXml" ds:itemID="{489E842E-BABA-4385-BC49-78D8D8AA4D5C}"/>
</file>

<file path=customXml/itemProps3.xml><?xml version="1.0" encoding="utf-8"?>
<ds:datastoreItem xmlns:ds="http://schemas.openxmlformats.org/officeDocument/2006/customXml" ds:itemID="{CB281CBF-FFDB-4632-B636-B8037BE86B8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380</Words>
  <Application>Microsoft Office PowerPoint</Application>
  <PresentationFormat>On-screen Show (4:3)</PresentationFormat>
  <Paragraphs>99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13</cp:revision>
  <dcterms:created xsi:type="dcterms:W3CDTF">2019-06-20T14:18:31Z</dcterms:created>
  <dcterms:modified xsi:type="dcterms:W3CDTF">2019-09-22T20:48:37Z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