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sldIdLst>
    <p:sldId id="256" r:id="rId3"/>
    <p:sldId id="257" r:id="rId4"/>
    <p:sldId id="259" r:id="rId5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4" d="100"/>
          <a:sy n="44" d="100"/>
        </p:scale>
        <p:origin x="225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23/05/2024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3647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23/05/2024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7125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23/05/2024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06083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23/05/2024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96879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23/05/2024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12902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23/05/2024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78336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23/05/2024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32168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23/05/2024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48999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23/05/2024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6567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23/05/2024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15250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23/05/2024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3523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23/05/2024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00607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23/05/2024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16678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23/05/2024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81104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23/05/2024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6167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23/05/2024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5333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23/05/2024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598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23/05/2024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7720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23/05/2024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8542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23/05/2024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9531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23/05/2024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006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23/05/2024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0515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50491A-1CF6-4122-8D67-1D497AA1A31E}" type="datetimeFigureOut">
              <a:rPr lang="en-GB" smtClean="0"/>
              <a:t>23/05/2024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5290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9AA4433-A435-4F16-AD0A-11C026674ABC}" type="datetimeFigureOut">
              <a:rPr lang="en-GB" smtClean="0"/>
              <a:t>23/05/2024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6978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hyperlink" Target="https://www.youtube.com/watch?v=jCe4zCVtVZw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https://www.youtube.com/embed/jCe4zCVtVZw?feature=oembed" TargetMode="External"/><Relationship Id="rId1" Type="http://schemas.openxmlformats.org/officeDocument/2006/relationships/tags" Target="../tags/tag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teachlikeahero" TargetMode="External"/><Relationship Id="rId13" Type="http://schemas.openxmlformats.org/officeDocument/2006/relationships/hyperlink" Target="https://www.teacherspayteachers.com/Product/Chemistry-Products-of-Combustion-Burning-Lesson-3829469" TargetMode="External"/><Relationship Id="rId3" Type="http://schemas.openxmlformats.org/officeDocument/2006/relationships/hyperlink" Target="https://www.instagram.com/teachlikeahero/" TargetMode="External"/><Relationship Id="rId7" Type="http://schemas.openxmlformats.org/officeDocument/2006/relationships/hyperlink" Target="https://www.youtube.com/channel/UCusRyTOMev92b-esEk3kVew" TargetMode="External"/><Relationship Id="rId12" Type="http://schemas.openxmlformats.org/officeDocument/2006/relationships/hyperlink" Target="https://www.tes.com/teaching-resource/ks4-aqa-gcse-chemistry-science-burning-fuels-lesson-11126320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pinterest.co.uk/isany1coming4an/" TargetMode="External"/><Relationship Id="rId11" Type="http://schemas.openxmlformats.org/officeDocument/2006/relationships/hyperlink" Target="https://www.youtube.com/watch?v=BsUi4trfItg&amp;t=6s" TargetMode="External"/><Relationship Id="rId5" Type="http://schemas.openxmlformats.org/officeDocument/2006/relationships/hyperlink" Target="https://twitter.com/teacherchalky1" TargetMode="External"/><Relationship Id="rId10" Type="http://schemas.openxmlformats.org/officeDocument/2006/relationships/image" Target="../media/image6.png"/><Relationship Id="rId4" Type="http://schemas.openxmlformats.org/officeDocument/2006/relationships/image" Target="../media/image5.jpeg"/><Relationship Id="rId9" Type="http://schemas.openxmlformats.org/officeDocument/2006/relationships/hyperlink" Target="https://mailchi.mp/b9218a58e7d3/subscribe-to-our-newsletter-to-keep-up-to-date-with-all-our-teaching-cpd-updates" TargetMode="External"/><Relationship Id="rId1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B7F95F6-096D-48EC-13EC-04C57A5BA9A1}"/>
              </a:ext>
            </a:extLst>
          </p:cNvPr>
          <p:cNvSpPr/>
          <p:nvPr/>
        </p:nvSpPr>
        <p:spPr>
          <a:xfrm>
            <a:off x="204489" y="205891"/>
            <a:ext cx="6501112" cy="8774336"/>
          </a:xfrm>
          <a:prstGeom prst="rect">
            <a:avLst/>
          </a:prstGeom>
          <a:noFill/>
          <a:ln w="57150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F04D79-8F02-5CCD-1AD1-56B03B98564B}"/>
              </a:ext>
            </a:extLst>
          </p:cNvPr>
          <p:cNvSpPr txBox="1"/>
          <p:nvPr/>
        </p:nvSpPr>
        <p:spPr>
          <a:xfrm>
            <a:off x="313899" y="346317"/>
            <a:ext cx="6209732" cy="443519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GB" sz="2300" b="1" kern="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Combustion Practice Qu</a:t>
            </a:r>
            <a:r>
              <a:rPr kumimoji="0" lang="en-GB" sz="23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estion</a:t>
            </a:r>
            <a:endParaRPr kumimoji="0" lang="en-GB" sz="23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2084D59-1CC2-47B3-040A-D3EA5A4DB419}"/>
              </a:ext>
            </a:extLst>
          </p:cNvPr>
          <p:cNvSpPr txBox="1"/>
          <p:nvPr/>
        </p:nvSpPr>
        <p:spPr>
          <a:xfrm>
            <a:off x="313899" y="835267"/>
            <a:ext cx="6209732" cy="1925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GB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This apparatus was used to study the combustion of a hydrocarbon fuel.</a:t>
            </a: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GB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Describe what happens when fuel burns stating how the products from combustion can be identified using the equipment above.</a:t>
            </a:r>
            <a:endParaRPr lang="en-GB" sz="1800" b="1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endParaRPr lang="en-GB" sz="1800" b="0" i="0" dirty="0">
              <a:solidFill>
                <a:srgbClr val="222222"/>
              </a:solidFill>
              <a:effectLst/>
              <a:highlight>
                <a:srgbClr val="FFFFFF"/>
              </a:highlight>
              <a:latin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342C30-5A3A-57C4-D535-DF3FE4AE34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386" y="2221938"/>
            <a:ext cx="4861227" cy="22886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78CB306-9B24-8391-649F-4449F8F3AC4A}"/>
              </a:ext>
            </a:extLst>
          </p:cNvPr>
          <p:cNvSpPr txBox="1"/>
          <p:nvPr/>
        </p:nvSpPr>
        <p:spPr>
          <a:xfrm rot="16200000">
            <a:off x="-1126787" y="6131789"/>
            <a:ext cx="3500651" cy="584775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Answer</a:t>
            </a: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E56B409-18E0-9F6C-1ED7-449631A3AE17}"/>
              </a:ext>
            </a:extLst>
          </p:cNvPr>
          <p:cNvSpPr txBox="1"/>
          <p:nvPr/>
        </p:nvSpPr>
        <p:spPr>
          <a:xfrm>
            <a:off x="988868" y="4673852"/>
            <a:ext cx="5459007" cy="1200329"/>
          </a:xfrm>
          <a:prstGeom prst="rect">
            <a:avLst/>
          </a:prstGeom>
          <a:solidFill>
            <a:schemeClr val="bg1"/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 </a:t>
            </a:r>
            <a:r>
              <a:rPr lang="en-GB" b="1" dirty="0"/>
              <a:t>Key things to include: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What reaction takes place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How us water detected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How is carbon dioxide detected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966C14D-5D4E-754A-A42C-37DC377D2CDA}"/>
              </a:ext>
            </a:extLst>
          </p:cNvPr>
          <p:cNvSpPr txBox="1"/>
          <p:nvPr/>
        </p:nvSpPr>
        <p:spPr>
          <a:xfrm>
            <a:off x="915926" y="6198499"/>
            <a:ext cx="558566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</p:txBody>
      </p:sp>
      <p:sp>
        <p:nvSpPr>
          <p:cNvPr id="15" name="TextBox 14">
            <a:hlinkClick r:id="rId4"/>
            <a:extLst>
              <a:ext uri="{FF2B5EF4-FFF2-40B4-BE49-F238E27FC236}">
                <a16:creationId xmlns:a16="http://schemas.microsoft.com/office/drawing/2014/main" id="{18FA9894-659A-715C-454D-3865A90A5505}"/>
              </a:ext>
            </a:extLst>
          </p:cNvPr>
          <p:cNvSpPr txBox="1"/>
          <p:nvPr/>
        </p:nvSpPr>
        <p:spPr>
          <a:xfrm>
            <a:off x="356406" y="8324463"/>
            <a:ext cx="4897982" cy="467197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GB" sz="2400" b="1" kern="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Link to video</a:t>
            </a: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8D23F0-1D16-3AEA-4F09-401162F88E2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2097" t="35743" r="14796" b="40739"/>
          <a:stretch/>
        </p:blipFill>
        <p:spPr>
          <a:xfrm>
            <a:off x="5303908" y="7561783"/>
            <a:ext cx="1323834" cy="133608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03642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B7F95F6-096D-48EC-13EC-04C57A5BA9A1}"/>
              </a:ext>
            </a:extLst>
          </p:cNvPr>
          <p:cNvSpPr/>
          <p:nvPr/>
        </p:nvSpPr>
        <p:spPr>
          <a:xfrm>
            <a:off x="204489" y="205891"/>
            <a:ext cx="6501112" cy="8774336"/>
          </a:xfrm>
          <a:prstGeom prst="rect">
            <a:avLst/>
          </a:prstGeom>
          <a:noFill/>
          <a:ln w="57150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F04D79-8F02-5CCD-1AD1-56B03B98564B}"/>
              </a:ext>
            </a:extLst>
          </p:cNvPr>
          <p:cNvSpPr txBox="1"/>
          <p:nvPr/>
        </p:nvSpPr>
        <p:spPr>
          <a:xfrm>
            <a:off x="313899" y="346317"/>
            <a:ext cx="6209732" cy="443519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3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Combustion Practice Qu</a:t>
            </a:r>
            <a:r>
              <a:rPr kumimoji="0" lang="en-GB" sz="23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estion</a:t>
            </a:r>
            <a:endParaRPr kumimoji="0" lang="en-GB" sz="23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Online Media 1" title="Combustion Practice GCSE Chemistry Question">
            <a:hlinkClick r:id="" action="ppaction://media"/>
            <a:extLst>
              <a:ext uri="{FF2B5EF4-FFF2-40B4-BE49-F238E27FC236}">
                <a16:creationId xmlns:a16="http://schemas.microsoft.com/office/drawing/2014/main" id="{EE32C46B-5BED-BAD3-C864-7B0669D59B65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 rotWithShape="1">
          <a:blip r:embed="rId4"/>
          <a:srcRect l="23084" r="22985"/>
          <a:stretch/>
        </p:blipFill>
        <p:spPr>
          <a:xfrm>
            <a:off x="651414" y="930262"/>
            <a:ext cx="5555172" cy="77254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83343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61AB1D5-46D3-59D1-2B68-632BE9731D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D88466C-4A7F-6581-C065-0F7F1AEC9599}"/>
              </a:ext>
            </a:extLst>
          </p:cNvPr>
          <p:cNvSpPr txBox="1"/>
          <p:nvPr/>
        </p:nvSpPr>
        <p:spPr>
          <a:xfrm>
            <a:off x="181866" y="6593553"/>
            <a:ext cx="106305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Follow me on social media to stay in touch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1EAFA8-0B77-BD02-E1B8-BE5054BB4AA7}"/>
              </a:ext>
            </a:extLst>
          </p:cNvPr>
          <p:cNvSpPr txBox="1"/>
          <p:nvPr/>
        </p:nvSpPr>
        <p:spPr>
          <a:xfrm>
            <a:off x="181867" y="7888002"/>
            <a:ext cx="65558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Keep up to date with my new content: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2" descr="Creating Social Media Share Buttons | by David Olurebi | Medium">
            <a:hlinkClick r:id="rId3"/>
            <a:extLst>
              <a:ext uri="{FF2B5EF4-FFF2-40B4-BE49-F238E27FC236}">
                <a16:creationId xmlns:a16="http://schemas.microsoft.com/office/drawing/2014/main" id="{8709037B-2D2A-2871-6025-219AB18D8A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745" b="50000"/>
          <a:stretch/>
        </p:blipFill>
        <p:spPr bwMode="auto">
          <a:xfrm>
            <a:off x="1538488" y="7055218"/>
            <a:ext cx="585949" cy="64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reating Social Media Share Buttons | by David Olurebi | Medium">
            <a:hlinkClick r:id="rId5"/>
            <a:extLst>
              <a:ext uri="{FF2B5EF4-FFF2-40B4-BE49-F238E27FC236}">
                <a16:creationId xmlns:a16="http://schemas.microsoft.com/office/drawing/2014/main" id="{FE4668F3-07B4-061C-992D-2AB8D9BFDF3C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52" r="34165" b="51080"/>
          <a:stretch/>
        </p:blipFill>
        <p:spPr bwMode="auto">
          <a:xfrm>
            <a:off x="2289097" y="7069078"/>
            <a:ext cx="533400" cy="627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reating Social Media Share Buttons | by David Olurebi | Medium">
            <a:hlinkClick r:id="rId6"/>
            <a:extLst>
              <a:ext uri="{FF2B5EF4-FFF2-40B4-BE49-F238E27FC236}">
                <a16:creationId xmlns:a16="http://schemas.microsoft.com/office/drawing/2014/main" id="{9D724994-7DC6-00DB-75CF-70F7C0A36D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45" b="50000"/>
          <a:stretch/>
        </p:blipFill>
        <p:spPr bwMode="auto">
          <a:xfrm>
            <a:off x="3056268" y="7069078"/>
            <a:ext cx="585949" cy="64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reating Social Media Share Buttons | by David Olurebi | Medium">
            <a:hlinkClick r:id="rId7"/>
            <a:extLst>
              <a:ext uri="{FF2B5EF4-FFF2-40B4-BE49-F238E27FC236}">
                <a16:creationId xmlns:a16="http://schemas.microsoft.com/office/drawing/2014/main" id="{0C10102D-C99F-EFEB-B6C6-D7486B9749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55" t="50000" r="34563"/>
          <a:stretch/>
        </p:blipFill>
        <p:spPr bwMode="auto">
          <a:xfrm>
            <a:off x="3784545" y="7120116"/>
            <a:ext cx="533400" cy="64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reating Social Media Share Buttons | by David Olurebi | Medium">
            <a:hlinkClick r:id="rId8"/>
            <a:extLst>
              <a:ext uri="{FF2B5EF4-FFF2-40B4-BE49-F238E27FC236}">
                <a16:creationId xmlns:a16="http://schemas.microsoft.com/office/drawing/2014/main" id="{667B59A2-C43B-952A-BD9E-96C4CC0F7F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49" t="50000"/>
          <a:stretch/>
        </p:blipFill>
        <p:spPr bwMode="auto">
          <a:xfrm>
            <a:off x="4640224" y="7120115"/>
            <a:ext cx="568783" cy="64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hlinkClick r:id="rId9"/>
            <a:extLst>
              <a:ext uri="{FF2B5EF4-FFF2-40B4-BE49-F238E27FC236}">
                <a16:creationId xmlns:a16="http://schemas.microsoft.com/office/drawing/2014/main" id="{F8C9123E-1A57-C29C-3133-2D24E1C8A5F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31462" y="8410202"/>
            <a:ext cx="3517697" cy="49381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40C70AA-9D1A-6EBE-7D76-FC2E8B5245FC}"/>
              </a:ext>
            </a:extLst>
          </p:cNvPr>
          <p:cNvSpPr/>
          <p:nvPr/>
        </p:nvSpPr>
        <p:spPr>
          <a:xfrm>
            <a:off x="402840" y="4032301"/>
            <a:ext cx="2653427" cy="2380245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4" name="TextBox 13">
            <a:hlinkClick r:id="rId11"/>
            <a:extLst>
              <a:ext uri="{FF2B5EF4-FFF2-40B4-BE49-F238E27FC236}">
                <a16:creationId xmlns:a16="http://schemas.microsoft.com/office/drawing/2014/main" id="{B44B7E01-518A-5A10-A601-09209E4CEF1A}"/>
              </a:ext>
            </a:extLst>
          </p:cNvPr>
          <p:cNvSpPr txBox="1"/>
          <p:nvPr/>
        </p:nvSpPr>
        <p:spPr>
          <a:xfrm>
            <a:off x="549037" y="4181605"/>
            <a:ext cx="2338542" cy="52322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Click here to access my 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youtube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videos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9F371CF-2DD3-9FE4-95D6-D7F2A1B89C68}"/>
              </a:ext>
            </a:extLst>
          </p:cNvPr>
          <p:cNvSpPr/>
          <p:nvPr/>
        </p:nvSpPr>
        <p:spPr>
          <a:xfrm>
            <a:off x="3313510" y="4032301"/>
            <a:ext cx="3141650" cy="2380245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15893D7-5996-C913-F8FC-365A8A445234}"/>
              </a:ext>
            </a:extLst>
          </p:cNvPr>
          <p:cNvSpPr txBox="1"/>
          <p:nvPr/>
        </p:nvSpPr>
        <p:spPr>
          <a:xfrm>
            <a:off x="3202465" y="4086660"/>
            <a:ext cx="32526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Resources that this activity would work well with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>
            <a:hlinkClick r:id="rId12"/>
            <a:extLst>
              <a:ext uri="{FF2B5EF4-FFF2-40B4-BE49-F238E27FC236}">
                <a16:creationId xmlns:a16="http://schemas.microsoft.com/office/drawing/2014/main" id="{73842A33-4CC3-ED2D-3E8F-77BB3EEB177A}"/>
              </a:ext>
            </a:extLst>
          </p:cNvPr>
          <p:cNvSpPr txBox="1"/>
          <p:nvPr/>
        </p:nvSpPr>
        <p:spPr>
          <a:xfrm>
            <a:off x="3459107" y="4807498"/>
            <a:ext cx="2849856" cy="36933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Lesson on TES</a:t>
            </a:r>
          </a:p>
        </p:txBody>
      </p:sp>
      <p:sp>
        <p:nvSpPr>
          <p:cNvPr id="15" name="TextBox 14">
            <a:hlinkClick r:id="rId13"/>
            <a:extLst>
              <a:ext uri="{FF2B5EF4-FFF2-40B4-BE49-F238E27FC236}">
                <a16:creationId xmlns:a16="http://schemas.microsoft.com/office/drawing/2014/main" id="{5605A7AB-C96D-4E42-9BE9-6DE9ED81896A}"/>
              </a:ext>
            </a:extLst>
          </p:cNvPr>
          <p:cNvSpPr txBox="1"/>
          <p:nvPr/>
        </p:nvSpPr>
        <p:spPr>
          <a:xfrm>
            <a:off x="3459107" y="5447828"/>
            <a:ext cx="2849856" cy="36933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Lesson on TPT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34CE446-6757-37FA-FC0D-8232E726403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49037" y="4910111"/>
            <a:ext cx="2467429" cy="138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51488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0.2|0.1|0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0.2|0.1|0.2"/>
</p:tagLst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1717</TotalTime>
  <Words>102</Words>
  <Application>Microsoft Office PowerPoint</Application>
  <PresentationFormat>On-screen Show (4:3)</PresentationFormat>
  <Paragraphs>16</Paragraphs>
  <Slides>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Aptos</vt:lpstr>
      <vt:lpstr>Aptos Display</vt:lpstr>
      <vt:lpstr>Arial</vt:lpstr>
      <vt:lpstr>Calibri</vt:lpstr>
      <vt:lpstr>Calibri Light</vt:lpstr>
      <vt:lpstr>Comic Sans MS</vt:lpstr>
      <vt:lpstr>1_Office Theme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 D Chalk</dc:creator>
  <cp:lastModifiedBy>Mr D Chalk</cp:lastModifiedBy>
  <cp:revision>69</cp:revision>
  <dcterms:created xsi:type="dcterms:W3CDTF">2024-01-19T05:37:07Z</dcterms:created>
  <dcterms:modified xsi:type="dcterms:W3CDTF">2024-05-23T11:59:37Z</dcterms:modified>
</cp:coreProperties>
</file>